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2"/>
  </p:notesMasterIdLst>
  <p:sldIdLst>
    <p:sldId id="1053" r:id="rId2"/>
    <p:sldId id="1196" r:id="rId3"/>
    <p:sldId id="1059" r:id="rId4"/>
    <p:sldId id="1062" r:id="rId5"/>
    <p:sldId id="530" r:id="rId6"/>
    <p:sldId id="532" r:id="rId7"/>
    <p:sldId id="531" r:id="rId8"/>
    <p:sldId id="584" r:id="rId9"/>
    <p:sldId id="261" r:id="rId10"/>
    <p:sldId id="307" r:id="rId11"/>
    <p:sldId id="308" r:id="rId12"/>
    <p:sldId id="749" r:id="rId13"/>
    <p:sldId id="309" r:id="rId14"/>
    <p:sldId id="310" r:id="rId15"/>
    <p:sldId id="311" r:id="rId16"/>
    <p:sldId id="750" r:id="rId17"/>
    <p:sldId id="312" r:id="rId18"/>
    <p:sldId id="313" r:id="rId19"/>
    <p:sldId id="751" r:id="rId20"/>
    <p:sldId id="317" r:id="rId21"/>
    <p:sldId id="314" r:id="rId22"/>
    <p:sldId id="323" r:id="rId23"/>
    <p:sldId id="318" r:id="rId24"/>
    <p:sldId id="315" r:id="rId25"/>
    <p:sldId id="753" r:id="rId26"/>
    <p:sldId id="316" r:id="rId27"/>
    <p:sldId id="752" r:id="rId28"/>
    <p:sldId id="324" r:id="rId29"/>
    <p:sldId id="319" r:id="rId30"/>
    <p:sldId id="320" r:id="rId31"/>
    <p:sldId id="754" r:id="rId32"/>
    <p:sldId id="321" r:id="rId33"/>
    <p:sldId id="325" r:id="rId34"/>
    <p:sldId id="438" r:id="rId35"/>
    <p:sldId id="588" r:id="rId36"/>
    <p:sldId id="486" r:id="rId37"/>
    <p:sldId id="591" r:id="rId38"/>
    <p:sldId id="488" r:id="rId39"/>
    <p:sldId id="592" r:id="rId40"/>
    <p:sldId id="600" r:id="rId41"/>
    <p:sldId id="611" r:id="rId42"/>
    <p:sldId id="799" r:id="rId43"/>
    <p:sldId id="800" r:id="rId44"/>
    <p:sldId id="801" r:id="rId45"/>
    <p:sldId id="802" r:id="rId46"/>
    <p:sldId id="803" r:id="rId47"/>
    <p:sldId id="804" r:id="rId48"/>
    <p:sldId id="805" r:id="rId49"/>
    <p:sldId id="806" r:id="rId50"/>
    <p:sldId id="807" r:id="rId51"/>
    <p:sldId id="811" r:id="rId52"/>
    <p:sldId id="808" r:id="rId53"/>
    <p:sldId id="809" r:id="rId54"/>
    <p:sldId id="810" r:id="rId55"/>
    <p:sldId id="812" r:id="rId56"/>
    <p:sldId id="813" r:id="rId57"/>
    <p:sldId id="822" r:id="rId58"/>
    <p:sldId id="814" r:id="rId59"/>
    <p:sldId id="815" r:id="rId60"/>
    <p:sldId id="816" r:id="rId61"/>
    <p:sldId id="818" r:id="rId62"/>
    <p:sldId id="819" r:id="rId63"/>
    <p:sldId id="820" r:id="rId64"/>
    <p:sldId id="821" r:id="rId65"/>
    <p:sldId id="817" r:id="rId66"/>
    <p:sldId id="612" r:id="rId67"/>
    <p:sldId id="613" r:id="rId68"/>
    <p:sldId id="614" r:id="rId69"/>
    <p:sldId id="550" r:id="rId70"/>
    <p:sldId id="551" r:id="rId71"/>
    <p:sldId id="1191" r:id="rId72"/>
    <p:sldId id="552" r:id="rId73"/>
    <p:sldId id="553" r:id="rId74"/>
    <p:sldId id="1192" r:id="rId75"/>
    <p:sldId id="554" r:id="rId76"/>
    <p:sldId id="1193" r:id="rId77"/>
    <p:sldId id="555" r:id="rId78"/>
    <p:sldId id="556" r:id="rId79"/>
    <p:sldId id="557" r:id="rId80"/>
    <p:sldId id="558" r:id="rId81"/>
    <p:sldId id="559" r:id="rId82"/>
    <p:sldId id="560" r:id="rId83"/>
    <p:sldId id="561" r:id="rId84"/>
    <p:sldId id="857" r:id="rId85"/>
    <p:sldId id="265" r:id="rId86"/>
    <p:sldId id="1197" r:id="rId87"/>
    <p:sldId id="266" r:id="rId88"/>
    <p:sldId id="388" r:id="rId89"/>
    <p:sldId id="293" r:id="rId90"/>
    <p:sldId id="564" r:id="rId91"/>
    <p:sldId id="565" r:id="rId92"/>
    <p:sldId id="566" r:id="rId93"/>
    <p:sldId id="567" r:id="rId94"/>
    <p:sldId id="568" r:id="rId95"/>
    <p:sldId id="569" r:id="rId96"/>
    <p:sldId id="570" r:id="rId97"/>
    <p:sldId id="537" r:id="rId98"/>
    <p:sldId id="539" r:id="rId99"/>
    <p:sldId id="540" r:id="rId100"/>
    <p:sldId id="541" r:id="rId101"/>
    <p:sldId id="679" r:id="rId102"/>
    <p:sldId id="296" r:id="rId103"/>
    <p:sldId id="294" r:id="rId104"/>
    <p:sldId id="297" r:id="rId105"/>
    <p:sldId id="298" r:id="rId106"/>
    <p:sldId id="1194" r:id="rId107"/>
    <p:sldId id="299" r:id="rId108"/>
    <p:sldId id="302" r:id="rId109"/>
    <p:sldId id="303" r:id="rId110"/>
    <p:sldId id="683" r:id="rId111"/>
    <p:sldId id="301" r:id="rId112"/>
    <p:sldId id="744" r:id="rId113"/>
    <p:sldId id="745" r:id="rId114"/>
    <p:sldId id="746" r:id="rId115"/>
    <p:sldId id="305" r:id="rId116"/>
    <p:sldId id="598" r:id="rId117"/>
    <p:sldId id="967" r:id="rId118"/>
    <p:sldId id="336" r:id="rId119"/>
    <p:sldId id="1195" r:id="rId120"/>
    <p:sldId id="1148" r:id="rId1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C553F163-6050-4AC8-ACE6-5EAB4A7CAADE}">
          <p14:sldIdLst>
            <p14:sldId id="1053"/>
            <p14:sldId id="1196"/>
          </p14:sldIdLst>
        </p14:section>
        <p14:section name="Introduction Song Here" id="{328EE639-969F-4553-9305-1B6AE9D26A10}">
          <p14:sldIdLst>
            <p14:sldId id="1059"/>
          </p14:sldIdLst>
        </p14:section>
        <p14:section name="Untitled Section" id="{6BF617BE-144E-46C0-83A6-3794CB76125B}">
          <p14:sldIdLst>
            <p14:sldId id="1062"/>
          </p14:sldIdLst>
        </p14:section>
        <p14:section name="Tagalog - Kyrie 2" id="{9790461A-50DD-4367-886E-615AAAE9C318}">
          <p14:sldIdLst>
            <p14:sldId id="530"/>
            <p14:sldId id="532"/>
            <p14:sldId id="531"/>
            <p14:sldId id="584"/>
          </p14:sldIdLst>
        </p14:section>
        <p14:section name="Tagalog - Papuri (Don't Use for Novenas and Lent)" id="{4A48071D-F9C1-4D02-A840-B50D71060BBF}">
          <p14:sldIdLst>
            <p14:sldId id="261"/>
            <p14:sldId id="307"/>
            <p14:sldId id="308"/>
            <p14:sldId id="749"/>
            <p14:sldId id="309"/>
            <p14:sldId id="310"/>
            <p14:sldId id="311"/>
            <p14:sldId id="750"/>
            <p14:sldId id="312"/>
            <p14:sldId id="313"/>
            <p14:sldId id="751"/>
            <p14:sldId id="317"/>
            <p14:sldId id="314"/>
            <p14:sldId id="323"/>
            <p14:sldId id="318"/>
            <p14:sldId id="315"/>
            <p14:sldId id="753"/>
            <p14:sldId id="316"/>
            <p14:sldId id="752"/>
            <p14:sldId id="324"/>
            <p14:sldId id="319"/>
            <p14:sldId id="320"/>
            <p14:sldId id="754"/>
            <p14:sldId id="321"/>
            <p14:sldId id="325"/>
            <p14:sldId id="438"/>
            <p14:sldId id="588"/>
          </p14:sldIdLst>
        </p14:section>
        <p14:section name="Reponsorial Psalm - Spoken" id="{CA1BF0BB-CD95-4138-B281-858EC7884697}">
          <p14:sldIdLst>
            <p14:sldId id="486"/>
            <p14:sldId id="591"/>
          </p14:sldIdLst>
        </p14:section>
        <p14:section name="Easter, Ordinary Time, Advent, Christmas - Gospel Acclamation 1" id="{B38910A8-844C-4672-90FE-D5C069FC793B}">
          <p14:sldIdLst>
            <p14:sldId id="488"/>
            <p14:sldId id="592"/>
          </p14:sldIdLst>
        </p14:section>
        <p14:section name="Tagalog Creed - Nicean Creed" id="{6E0BF1FF-D256-4E27-A9C6-E5FAC3F2AFE7}">
          <p14:sldIdLst>
            <p14:sldId id="600"/>
            <p14:sldId id="611"/>
            <p14:sldId id="799"/>
            <p14:sldId id="800"/>
            <p14:sldId id="801"/>
            <p14:sldId id="802"/>
            <p14:sldId id="803"/>
            <p14:sldId id="804"/>
            <p14:sldId id="805"/>
            <p14:sldId id="806"/>
            <p14:sldId id="807"/>
            <p14:sldId id="811"/>
            <p14:sldId id="808"/>
            <p14:sldId id="809"/>
            <p14:sldId id="810"/>
            <p14:sldId id="812"/>
            <p14:sldId id="813"/>
            <p14:sldId id="822"/>
            <p14:sldId id="814"/>
            <p14:sldId id="815"/>
            <p14:sldId id="816"/>
            <p14:sldId id="818"/>
            <p14:sldId id="819"/>
            <p14:sldId id="820"/>
            <p14:sldId id="821"/>
            <p14:sldId id="817"/>
            <p14:sldId id="612"/>
            <p14:sldId id="613"/>
            <p14:sldId id="614"/>
          </p14:sldIdLst>
        </p14:section>
        <p14:section name="Tagalog Creed - Sumasampalataya Ako" id="{111AAEF4-6135-4D06-98BC-BA173C1A9F5F}">
          <p14:sldIdLst>
            <p14:sldId id="550"/>
            <p14:sldId id="551"/>
            <p14:sldId id="1191"/>
            <p14:sldId id="552"/>
            <p14:sldId id="553"/>
            <p14:sldId id="1192"/>
            <p14:sldId id="554"/>
            <p14:sldId id="1193"/>
            <p14:sldId id="555"/>
            <p14:sldId id="556"/>
            <p14:sldId id="557"/>
            <p14:sldId id="558"/>
            <p14:sldId id="559"/>
            <p14:sldId id="560"/>
            <p14:sldId id="561"/>
            <p14:sldId id="857"/>
            <p14:sldId id="265"/>
            <p14:sldId id="1197"/>
            <p14:sldId id="266"/>
          </p14:sldIdLst>
        </p14:section>
        <p14:section name="Put Offertory Song(s) here" id="{C3D7E911-232C-4582-B54B-F57EF8702B88}">
          <p14:sldIdLst>
            <p14:sldId id="388"/>
          </p14:sldIdLst>
        </p14:section>
        <p14:section name="Tagalog - Preparation of Gifts" id="{7B8E542B-5BE0-49DF-B7E7-16694834F753}">
          <p14:sldIdLst>
            <p14:sldId id="293"/>
            <p14:sldId id="564"/>
            <p14:sldId id="565"/>
            <p14:sldId id="566"/>
            <p14:sldId id="567"/>
            <p14:sldId id="568"/>
            <p14:sldId id="569"/>
            <p14:sldId id="570"/>
          </p14:sldIdLst>
        </p14:section>
        <p14:section name="Tagalog 1 - Sanctus" id="{957567B1-40A9-4021-8F9C-84519469E661}">
          <p14:sldIdLst>
            <p14:sldId id="537"/>
            <p14:sldId id="539"/>
            <p14:sldId id="540"/>
            <p14:sldId id="541"/>
            <p14:sldId id="679"/>
          </p14:sldIdLst>
        </p14:section>
        <p14:section name="Tagalog 2 - Sanctus" id="{948DC8FD-61BB-4BF5-A410-3994287C8732}">
          <p14:sldIdLst>
            <p14:sldId id="296"/>
            <p14:sldId id="294"/>
            <p14:sldId id="297"/>
            <p14:sldId id="298"/>
            <p14:sldId id="1194"/>
          </p14:sldIdLst>
        </p14:section>
        <p14:section name="Eucharistic Acclamation - Tagalog" id="{D3AB83D3-4E31-4445-9205-0DE9D9B118E5}">
          <p14:sldIdLst>
            <p14:sldId id="299"/>
            <p14:sldId id="302"/>
            <p14:sldId id="303"/>
            <p14:sldId id="683"/>
          </p14:sldIdLst>
        </p14:section>
        <p14:section name="Tagalog - Lamb of God" id="{87CCEF92-3892-4D57-88EC-FA5126EBFE27}">
          <p14:sldIdLst>
            <p14:sldId id="301"/>
            <p14:sldId id="744"/>
            <p14:sldId id="745"/>
            <p14:sldId id="746"/>
            <p14:sldId id="305"/>
            <p14:sldId id="598"/>
          </p14:sldIdLst>
        </p14:section>
        <p14:section name="Put Communion Song Here" id="{069CF98A-D992-4E74-A90A-2BF6BDA363F8}">
          <p14:sldIdLst>
            <p14:sldId id="967"/>
          </p14:sldIdLst>
        </p14:section>
        <p14:section name="Section Breaker - Final Song" id="{9E4B29BD-0582-439A-977B-85A3DC9713EE}">
          <p14:sldIdLst>
            <p14:sldId id="336"/>
            <p14:sldId id="1195"/>
          </p14:sldIdLst>
        </p14:section>
        <p14:section name="Put Final Song Here" id="{2B575072-A93D-4DFE-B112-E11A8FACC758}">
          <p14:sldIdLst>
            <p14:sldId id="114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29" autoAdjust="0"/>
    <p:restoredTop sz="94660"/>
  </p:normalViewPr>
  <p:slideViewPr>
    <p:cSldViewPr snapToGrid="0">
      <p:cViewPr varScale="1">
        <p:scale>
          <a:sx n="64" d="100"/>
          <a:sy n="64" d="100"/>
        </p:scale>
        <p:origin x="1424" y="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E9690B-66A8-42C0-BFCB-2D3917D977C1}" type="datetimeFigureOut">
              <a:rPr lang="en-NZ" smtClean="0"/>
              <a:t>4/01/2019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86A43-3E62-40A5-8FA3-A324C8B1428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46590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8F3FC-5525-4959-8C52-EDBEFDE30011}" type="datetime1">
              <a:rPr lang="en-NZ" smtClean="0"/>
              <a:t>4/01/2019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Gaudate Choir</a:t>
            </a:r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89093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85541-D515-400A-BA76-CA2A0DAF9D36}" type="datetime1">
              <a:rPr lang="en-NZ" smtClean="0"/>
              <a:t>4/01/2019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Gaudate Choir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96139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717A-1476-4B65-BF2B-7D8C1EC42DC7}" type="datetime1">
              <a:rPr lang="en-NZ" smtClean="0"/>
              <a:t>4/01/2019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Gaudate Choir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87855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>
            <a:lvl1pPr marL="0" indent="0">
              <a:buNone/>
              <a:defRPr sz="4800"/>
            </a:lvl1pPr>
            <a:lvl2pPr marL="457200" indent="0">
              <a:buNone/>
              <a:defRPr sz="4400"/>
            </a:lvl2pPr>
            <a:lvl3pPr marL="914400" indent="0">
              <a:buNone/>
              <a:defRPr sz="4000"/>
            </a:lvl3pPr>
            <a:lvl4pPr marL="1371600" indent="0">
              <a:buNone/>
              <a:defRPr sz="3600"/>
            </a:lvl4pPr>
            <a:lvl5pPr marL="1828800" indent="0">
              <a:buNone/>
              <a:defRPr sz="3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AECBF-B261-4FE3-9453-C6CF2FC6F735}" type="datetime1">
              <a:rPr lang="en-NZ" smtClean="0"/>
              <a:t>4/01/2019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Gaudate Choir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31581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6F23-04F2-4E8E-ADCE-2D33B18E3256}" type="datetime1">
              <a:rPr lang="en-NZ" smtClean="0"/>
              <a:t>4/01/2019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Gaudate Choir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51728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50B41-A26F-4BF9-AB95-D226E51DE6CC}" type="datetime1">
              <a:rPr lang="en-NZ" smtClean="0"/>
              <a:t>4/01/2019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Gaudate Choir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0567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1E18-DB79-4A55-9462-96A7AA197BA8}" type="datetime1">
              <a:rPr lang="en-NZ" smtClean="0"/>
              <a:t>4/01/2019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Gaudate Choir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32521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08510-11FD-413B-9FE2-08C732D7E9E4}" type="datetime1">
              <a:rPr lang="en-NZ" smtClean="0"/>
              <a:t>4/01/2019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Gaudate Choir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26317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1755E-5311-4799-B39B-9AB21E8811EF}" type="datetime1">
              <a:rPr lang="en-NZ" smtClean="0"/>
              <a:t>4/01/2019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Gaudate Choir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588299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1FD0-335D-49AE-9370-B4E235FD58B2}" type="datetime1">
              <a:rPr lang="en-NZ" smtClean="0"/>
              <a:t>4/01/2019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Gaudate Choir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76575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D7FE-0164-4E58-9937-96A6B1FCD319}" type="datetime1">
              <a:rPr lang="en-NZ" smtClean="0"/>
              <a:t>4/01/2019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Gaudate Choir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71237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0DEA0-8153-428A-A338-49C683C32F31}" type="datetime1">
              <a:rPr lang="en-NZ" smtClean="0"/>
              <a:t>4/01/2019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/>
              <a:t>Gaudate Choir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16838-13FD-4112-9E17-C64F1FE3940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39007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4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36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Choir Name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98391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,</a:t>
            </a:r>
          </a:p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, </a:t>
            </a:r>
          </a:p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Kaitaasan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9607519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Santo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NZ" dirty="0" err="1"/>
              <a:t>Hosana</a:t>
            </a:r>
            <a:r>
              <a:rPr lang="en-NZ" dirty="0"/>
              <a:t>! </a:t>
            </a:r>
            <a:r>
              <a:rPr lang="en-NZ" dirty="0" err="1"/>
              <a:t>Hosana</a:t>
            </a:r>
            <a:r>
              <a:rPr lang="en-NZ" dirty="0"/>
              <a:t>!</a:t>
            </a:r>
          </a:p>
          <a:p>
            <a:r>
              <a:rPr lang="en-NZ" dirty="0" err="1"/>
              <a:t>Hosana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Kaitaasan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100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8758041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101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94531119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Santo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NZ" dirty="0"/>
              <a:t>Santo, Santo, Santo!</a:t>
            </a:r>
          </a:p>
          <a:p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makapangyarihan</a:t>
            </a:r>
            <a:r>
              <a:rPr lang="en-NZ" dirty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102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72571343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Santo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NZ" dirty="0" err="1"/>
              <a:t>Puspos</a:t>
            </a:r>
            <a:r>
              <a:rPr lang="en-NZ" dirty="0"/>
              <a:t> ng </a:t>
            </a:r>
            <a:r>
              <a:rPr lang="en-NZ" dirty="0" err="1"/>
              <a:t>l’walhati</a:t>
            </a:r>
            <a:r>
              <a:rPr lang="en-NZ" dirty="0"/>
              <a:t> ang </a:t>
            </a:r>
          </a:p>
          <a:p>
            <a:r>
              <a:rPr lang="en-NZ" dirty="0" err="1"/>
              <a:t>Langit</a:t>
            </a:r>
            <a:r>
              <a:rPr lang="en-NZ" dirty="0"/>
              <a:t> at </a:t>
            </a:r>
            <a:r>
              <a:rPr lang="en-NZ" dirty="0" err="1"/>
              <a:t>Lupa</a:t>
            </a:r>
            <a:r>
              <a:rPr lang="en-NZ" dirty="0"/>
              <a:t> </a:t>
            </a:r>
          </a:p>
          <a:p>
            <a:r>
              <a:rPr lang="en-NZ" dirty="0" err="1"/>
              <a:t>Hosana</a:t>
            </a:r>
            <a:r>
              <a:rPr lang="en-NZ" dirty="0"/>
              <a:t>, </a:t>
            </a:r>
            <a:r>
              <a:rPr lang="en-NZ" dirty="0" err="1"/>
              <a:t>Hosana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kaitaasan</a:t>
            </a:r>
            <a:r>
              <a:rPr lang="en-NZ" dirty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103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798021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Santo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NZ" dirty="0" err="1"/>
              <a:t>Pinagpala</a:t>
            </a:r>
            <a:r>
              <a:rPr lang="en-NZ" dirty="0"/>
              <a:t> ang </a:t>
            </a:r>
            <a:r>
              <a:rPr lang="en-NZ" dirty="0" err="1"/>
              <a:t>naparirito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</a:p>
          <a:p>
            <a:r>
              <a:rPr lang="en-NZ" dirty="0" err="1"/>
              <a:t>Ngalan</a:t>
            </a:r>
            <a:r>
              <a:rPr lang="en-NZ" dirty="0"/>
              <a:t> ng </a:t>
            </a:r>
            <a:r>
              <a:rPr lang="en-NZ" dirty="0" err="1"/>
              <a:t>panginoon</a:t>
            </a:r>
            <a:r>
              <a:rPr lang="en-NZ" dirty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104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87138639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Santo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NZ" dirty="0" err="1"/>
              <a:t>Hosana</a:t>
            </a:r>
            <a:r>
              <a:rPr lang="en-NZ" dirty="0"/>
              <a:t>, </a:t>
            </a:r>
            <a:r>
              <a:rPr lang="en-NZ" dirty="0" err="1"/>
              <a:t>Hosana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kaitaasan</a:t>
            </a:r>
            <a:r>
              <a:rPr lang="en-NZ"/>
              <a:t> </a:t>
            </a:r>
          </a:p>
          <a:p>
            <a:r>
              <a:rPr lang="en-NZ"/>
              <a:t>Hosana</a:t>
            </a:r>
            <a:r>
              <a:rPr lang="en-NZ" dirty="0"/>
              <a:t>, </a:t>
            </a:r>
            <a:r>
              <a:rPr lang="en-NZ" dirty="0" err="1"/>
              <a:t>Hosana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kaitaasan</a:t>
            </a:r>
            <a:r>
              <a:rPr lang="en-NZ" dirty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105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75702951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106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88389255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Mystery of Faith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Si </a:t>
            </a:r>
            <a:r>
              <a:rPr lang="en-NZ" dirty="0" err="1"/>
              <a:t>Kristo</a:t>
            </a:r>
            <a:r>
              <a:rPr lang="en-NZ" dirty="0"/>
              <a:t> ay </a:t>
            </a:r>
            <a:r>
              <a:rPr lang="en-NZ" dirty="0" err="1"/>
              <a:t>gunitain</a:t>
            </a:r>
            <a:endParaRPr lang="en-NZ" dirty="0"/>
          </a:p>
          <a:p>
            <a:r>
              <a:rPr lang="en-NZ" dirty="0" err="1"/>
              <a:t>Sarili</a:t>
            </a:r>
            <a:r>
              <a:rPr lang="en-NZ" dirty="0"/>
              <a:t> ay </a:t>
            </a:r>
            <a:r>
              <a:rPr lang="en-NZ" dirty="0" err="1"/>
              <a:t>inihain</a:t>
            </a:r>
            <a:endParaRPr lang="en-NZ" dirty="0"/>
          </a:p>
          <a:p>
            <a:r>
              <a:rPr lang="en-NZ" dirty="0" err="1"/>
              <a:t>Bilang</a:t>
            </a:r>
            <a:r>
              <a:rPr lang="en-NZ" dirty="0"/>
              <a:t> </a:t>
            </a:r>
            <a:r>
              <a:rPr lang="en-NZ" dirty="0" err="1"/>
              <a:t>Pagkai’t</a:t>
            </a:r>
            <a:r>
              <a:rPr lang="en-NZ" dirty="0"/>
              <a:t> </a:t>
            </a:r>
            <a:r>
              <a:rPr lang="en-NZ" dirty="0" err="1"/>
              <a:t>inumin</a:t>
            </a:r>
            <a:endParaRPr lang="en-N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107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16444744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Mystery of Faith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Pinag-sasaluhan</a:t>
            </a:r>
            <a:r>
              <a:rPr lang="en-NZ" dirty="0"/>
              <a:t> </a:t>
            </a:r>
            <a:r>
              <a:rPr lang="en-NZ" dirty="0" err="1"/>
              <a:t>natin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108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19805276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Mystery of Faith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Hanggang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Siya’y</a:t>
            </a:r>
            <a:r>
              <a:rPr lang="en-NZ" dirty="0"/>
              <a:t> </a:t>
            </a:r>
            <a:r>
              <a:rPr lang="en-NZ" dirty="0" err="1"/>
              <a:t>dumating</a:t>
            </a:r>
            <a:endParaRPr lang="en-NZ" dirty="0"/>
          </a:p>
          <a:p>
            <a:r>
              <a:rPr lang="en-NZ" dirty="0" err="1"/>
              <a:t>Hanggang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Siya’y</a:t>
            </a:r>
            <a:r>
              <a:rPr lang="en-NZ" dirty="0"/>
              <a:t> </a:t>
            </a:r>
            <a:r>
              <a:rPr lang="en-NZ" dirty="0" err="1"/>
              <a:t>dumating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109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06314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dirty="0"/>
              <a:t>At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lupa’y</a:t>
            </a:r>
            <a:r>
              <a:rPr lang="en-NZ" dirty="0"/>
              <a:t> </a:t>
            </a:r>
            <a:r>
              <a:rPr lang="en-NZ" dirty="0" err="1"/>
              <a:t>kapayapaan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4799935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75320668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Kordero</a:t>
            </a:r>
            <a:r>
              <a:rPr lang="en-NZ" dirty="0"/>
              <a:t> ng </a:t>
            </a:r>
            <a:r>
              <a:rPr lang="en-NZ" dirty="0" err="1"/>
              <a:t>Diyos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274281" cy="4351338"/>
          </a:xfrm>
        </p:spPr>
        <p:txBody>
          <a:bodyPr/>
          <a:lstStyle/>
          <a:p>
            <a:r>
              <a:rPr lang="en-NZ" dirty="0" err="1"/>
              <a:t>Kordero</a:t>
            </a:r>
            <a:r>
              <a:rPr lang="en-NZ" dirty="0"/>
              <a:t> ng </a:t>
            </a:r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na</a:t>
            </a:r>
            <a:r>
              <a:rPr lang="en-NZ" dirty="0"/>
              <a:t> nag-</a:t>
            </a:r>
            <a:r>
              <a:rPr lang="en-NZ" dirty="0" err="1"/>
              <a:t>aalis</a:t>
            </a:r>
            <a:endParaRPr lang="en-NZ" dirty="0"/>
          </a:p>
          <a:p>
            <a:r>
              <a:rPr lang="en-NZ" dirty="0"/>
              <a:t>Ng </a:t>
            </a:r>
            <a:r>
              <a:rPr lang="en-NZ" dirty="0" err="1"/>
              <a:t>mga</a:t>
            </a:r>
            <a:r>
              <a:rPr lang="en-NZ" dirty="0"/>
              <a:t> </a:t>
            </a:r>
            <a:r>
              <a:rPr lang="en-NZ" dirty="0" err="1"/>
              <a:t>kasalanan</a:t>
            </a:r>
            <a:r>
              <a:rPr lang="en-NZ" dirty="0"/>
              <a:t> ng </a:t>
            </a:r>
            <a:r>
              <a:rPr lang="en-NZ" dirty="0" err="1"/>
              <a:t>sanlibutan</a:t>
            </a:r>
            <a:endParaRPr lang="en-NZ" dirty="0"/>
          </a:p>
          <a:p>
            <a:r>
              <a:rPr lang="en-NZ" dirty="0" err="1"/>
              <a:t>Maawa</a:t>
            </a:r>
            <a:r>
              <a:rPr lang="en-NZ" dirty="0"/>
              <a:t> </a:t>
            </a:r>
            <a:r>
              <a:rPr lang="en-NZ" dirty="0" err="1"/>
              <a:t>ka</a:t>
            </a:r>
            <a:r>
              <a:rPr lang="en-NZ" dirty="0"/>
              <a:t>, </a:t>
            </a:r>
            <a:r>
              <a:rPr lang="en-NZ" dirty="0" err="1"/>
              <a:t>Maawa</a:t>
            </a:r>
            <a:r>
              <a:rPr lang="en-NZ" dirty="0"/>
              <a:t> </a:t>
            </a:r>
            <a:r>
              <a:rPr lang="en-NZ" dirty="0" err="1"/>
              <a:t>Ka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amin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71095501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Kordero</a:t>
            </a:r>
            <a:r>
              <a:rPr lang="en-NZ" dirty="0"/>
              <a:t> ng </a:t>
            </a:r>
            <a:r>
              <a:rPr lang="en-NZ" dirty="0" err="1"/>
              <a:t>Diyos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274281" cy="4351338"/>
          </a:xfrm>
        </p:spPr>
        <p:txBody>
          <a:bodyPr/>
          <a:lstStyle/>
          <a:p>
            <a:r>
              <a:rPr lang="en-NZ" dirty="0" err="1"/>
              <a:t>Maawa</a:t>
            </a:r>
            <a:r>
              <a:rPr lang="en-NZ" dirty="0"/>
              <a:t> </a:t>
            </a:r>
            <a:r>
              <a:rPr lang="en-NZ" dirty="0" err="1"/>
              <a:t>ka</a:t>
            </a:r>
            <a:r>
              <a:rPr lang="en-NZ" dirty="0"/>
              <a:t>!</a:t>
            </a:r>
          </a:p>
          <a:p>
            <a:r>
              <a:rPr lang="en-NZ" dirty="0" err="1"/>
              <a:t>Maawa</a:t>
            </a:r>
            <a:r>
              <a:rPr lang="en-NZ" dirty="0"/>
              <a:t> </a:t>
            </a:r>
            <a:r>
              <a:rPr lang="en-NZ" dirty="0" err="1"/>
              <a:t>Ka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amin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112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47425012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Kordero</a:t>
            </a:r>
            <a:r>
              <a:rPr lang="en-NZ" dirty="0"/>
              <a:t> ng </a:t>
            </a:r>
            <a:r>
              <a:rPr lang="en-NZ" dirty="0" err="1"/>
              <a:t>Diyos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274281" cy="4351338"/>
          </a:xfrm>
        </p:spPr>
        <p:txBody>
          <a:bodyPr/>
          <a:lstStyle/>
          <a:p>
            <a:r>
              <a:rPr lang="en-NZ" dirty="0" err="1"/>
              <a:t>Kordero</a:t>
            </a:r>
            <a:r>
              <a:rPr lang="en-NZ" dirty="0"/>
              <a:t> ng </a:t>
            </a:r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na</a:t>
            </a:r>
            <a:r>
              <a:rPr lang="en-NZ" dirty="0"/>
              <a:t> nag-</a:t>
            </a:r>
            <a:r>
              <a:rPr lang="en-NZ" dirty="0" err="1"/>
              <a:t>aalis</a:t>
            </a:r>
            <a:endParaRPr lang="en-NZ" dirty="0"/>
          </a:p>
          <a:p>
            <a:r>
              <a:rPr lang="en-NZ" dirty="0"/>
              <a:t>Ng </a:t>
            </a:r>
            <a:r>
              <a:rPr lang="en-NZ" dirty="0" err="1"/>
              <a:t>mga</a:t>
            </a:r>
            <a:r>
              <a:rPr lang="en-NZ" dirty="0"/>
              <a:t> </a:t>
            </a:r>
            <a:r>
              <a:rPr lang="en-NZ" dirty="0" err="1"/>
              <a:t>kasalanan</a:t>
            </a:r>
            <a:r>
              <a:rPr lang="en-NZ" dirty="0"/>
              <a:t> ng </a:t>
            </a:r>
            <a:r>
              <a:rPr lang="en-NZ" dirty="0" err="1"/>
              <a:t>sanlibutan</a:t>
            </a:r>
            <a:endParaRPr lang="en-NZ" dirty="0"/>
          </a:p>
          <a:p>
            <a:r>
              <a:rPr lang="en-NZ" dirty="0" err="1"/>
              <a:t>Maawa</a:t>
            </a:r>
            <a:r>
              <a:rPr lang="en-NZ" dirty="0"/>
              <a:t> </a:t>
            </a:r>
            <a:r>
              <a:rPr lang="en-NZ" dirty="0" err="1"/>
              <a:t>ka</a:t>
            </a:r>
            <a:r>
              <a:rPr lang="en-NZ" dirty="0"/>
              <a:t>, </a:t>
            </a:r>
            <a:r>
              <a:rPr lang="en-NZ" dirty="0" err="1"/>
              <a:t>Maawa</a:t>
            </a:r>
            <a:r>
              <a:rPr lang="en-NZ" dirty="0"/>
              <a:t> </a:t>
            </a:r>
            <a:r>
              <a:rPr lang="en-NZ" dirty="0" err="1"/>
              <a:t>Ka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amin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113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55784979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Kordero</a:t>
            </a:r>
            <a:r>
              <a:rPr lang="en-NZ" dirty="0"/>
              <a:t> ng </a:t>
            </a:r>
            <a:r>
              <a:rPr lang="en-NZ" dirty="0" err="1"/>
              <a:t>Diyos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274281" cy="4351338"/>
          </a:xfrm>
        </p:spPr>
        <p:txBody>
          <a:bodyPr/>
          <a:lstStyle/>
          <a:p>
            <a:r>
              <a:rPr lang="en-NZ" dirty="0" err="1"/>
              <a:t>Maawa</a:t>
            </a:r>
            <a:r>
              <a:rPr lang="en-NZ" dirty="0"/>
              <a:t> </a:t>
            </a:r>
            <a:r>
              <a:rPr lang="en-NZ" dirty="0" err="1"/>
              <a:t>ka</a:t>
            </a:r>
            <a:r>
              <a:rPr lang="en-NZ" dirty="0"/>
              <a:t>!</a:t>
            </a:r>
          </a:p>
          <a:p>
            <a:r>
              <a:rPr lang="en-NZ" dirty="0" err="1"/>
              <a:t>Maawa</a:t>
            </a:r>
            <a:r>
              <a:rPr lang="en-NZ" dirty="0"/>
              <a:t> </a:t>
            </a:r>
            <a:r>
              <a:rPr lang="en-NZ" dirty="0" err="1"/>
              <a:t>Ka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amin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114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29974739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Kordero</a:t>
            </a:r>
            <a:r>
              <a:rPr lang="en-NZ" dirty="0"/>
              <a:t> ng </a:t>
            </a:r>
            <a:r>
              <a:rPr lang="en-NZ" dirty="0" err="1"/>
              <a:t>Diyos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274281" cy="4351338"/>
          </a:xfrm>
        </p:spPr>
        <p:txBody>
          <a:bodyPr/>
          <a:lstStyle/>
          <a:p>
            <a:r>
              <a:rPr lang="en-NZ" dirty="0" err="1"/>
              <a:t>Kordero</a:t>
            </a:r>
            <a:r>
              <a:rPr lang="en-NZ" dirty="0"/>
              <a:t> ng </a:t>
            </a:r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na</a:t>
            </a:r>
            <a:r>
              <a:rPr lang="en-NZ" dirty="0"/>
              <a:t> nag-</a:t>
            </a:r>
            <a:r>
              <a:rPr lang="en-NZ" dirty="0" err="1"/>
              <a:t>aalis</a:t>
            </a:r>
            <a:endParaRPr lang="en-NZ" dirty="0"/>
          </a:p>
          <a:p>
            <a:r>
              <a:rPr lang="en-NZ" dirty="0"/>
              <a:t>Ng </a:t>
            </a:r>
            <a:r>
              <a:rPr lang="en-NZ" dirty="0" err="1"/>
              <a:t>mga</a:t>
            </a:r>
            <a:r>
              <a:rPr lang="en-NZ" dirty="0"/>
              <a:t> </a:t>
            </a:r>
            <a:r>
              <a:rPr lang="en-NZ" dirty="0" err="1"/>
              <a:t>kasalanan</a:t>
            </a:r>
            <a:r>
              <a:rPr lang="en-NZ" dirty="0"/>
              <a:t> ng </a:t>
            </a:r>
            <a:r>
              <a:rPr lang="en-NZ" dirty="0" err="1"/>
              <a:t>sanlibutan</a:t>
            </a:r>
            <a:endParaRPr lang="en-NZ" dirty="0"/>
          </a:p>
          <a:p>
            <a:r>
              <a:rPr lang="en-NZ" dirty="0" err="1"/>
              <a:t>Ipagkaloob</a:t>
            </a:r>
            <a:r>
              <a:rPr lang="en-NZ" dirty="0"/>
              <a:t> Mo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amin</a:t>
            </a:r>
            <a:endParaRPr lang="en-NZ" dirty="0"/>
          </a:p>
          <a:p>
            <a:r>
              <a:rPr lang="en-NZ" dirty="0" err="1"/>
              <a:t>Ang</a:t>
            </a:r>
            <a:r>
              <a:rPr lang="en-NZ" dirty="0"/>
              <a:t> </a:t>
            </a:r>
            <a:r>
              <a:rPr lang="en-NZ" dirty="0" err="1"/>
              <a:t>Kapayapaan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115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64409017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116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57271791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Put communion song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endParaRPr lang="en-NZ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117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82944191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118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21128338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8FCB8-8CE2-49B9-AFFF-7BFF2A7AE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0B9E9-A008-4850-87B7-23EE54854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Church Announcements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E5342-D584-49CD-8E19-92982D2A9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119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34712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dirty="0"/>
              <a:t>At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lupa’y</a:t>
            </a:r>
            <a:r>
              <a:rPr lang="en-NZ" dirty="0"/>
              <a:t> </a:t>
            </a:r>
            <a:r>
              <a:rPr lang="en-NZ" dirty="0" err="1"/>
              <a:t>kapayapaan</a:t>
            </a:r>
            <a:r>
              <a:rPr lang="en-NZ" dirty="0"/>
              <a:t>!</a:t>
            </a:r>
          </a:p>
          <a:p>
            <a:r>
              <a:rPr lang="en-NZ" dirty="0"/>
              <a:t>Sa </a:t>
            </a:r>
            <a:r>
              <a:rPr lang="en-NZ" dirty="0" err="1"/>
              <a:t>mga</a:t>
            </a:r>
            <a:r>
              <a:rPr lang="en-NZ" dirty="0"/>
              <a:t> </a:t>
            </a:r>
            <a:r>
              <a:rPr lang="en-NZ" dirty="0" err="1"/>
              <a:t>taong</a:t>
            </a:r>
            <a:r>
              <a:rPr lang="en-NZ" dirty="0"/>
              <a:t> </a:t>
            </a:r>
            <a:r>
              <a:rPr lang="en-NZ" dirty="0" err="1"/>
              <a:t>kinalulugdan</a:t>
            </a:r>
            <a:r>
              <a:rPr lang="en-NZ" dirty="0"/>
              <a:t> </a:t>
            </a:r>
            <a:r>
              <a:rPr lang="en-NZ" dirty="0" err="1"/>
              <a:t>Niya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26066902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Put final song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120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50826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dirty="0" err="1"/>
              <a:t>Pinupuri</a:t>
            </a:r>
            <a:r>
              <a:rPr lang="en-NZ" dirty="0"/>
              <a:t> ka </a:t>
            </a:r>
            <a:r>
              <a:rPr lang="en-NZ" dirty="0" err="1"/>
              <a:t>namin</a:t>
            </a:r>
            <a:r>
              <a:rPr lang="en-NZ" dirty="0"/>
              <a:t>, </a:t>
            </a:r>
          </a:p>
          <a:p>
            <a:r>
              <a:rPr lang="en-NZ" dirty="0" err="1"/>
              <a:t>Dinarangal</a:t>
            </a:r>
            <a:r>
              <a:rPr lang="en-NZ" dirty="0"/>
              <a:t> </a:t>
            </a:r>
            <a:r>
              <a:rPr lang="en-NZ" dirty="0" err="1"/>
              <a:t>ka</a:t>
            </a:r>
            <a:r>
              <a:rPr lang="en-NZ" dirty="0"/>
              <a:t> </a:t>
            </a:r>
            <a:r>
              <a:rPr lang="en-NZ" dirty="0" err="1"/>
              <a:t>namin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55105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dirty="0" err="1"/>
              <a:t>Sinasamba</a:t>
            </a:r>
            <a:r>
              <a:rPr lang="en-NZ" dirty="0"/>
              <a:t> ka </a:t>
            </a:r>
            <a:r>
              <a:rPr lang="en-NZ" dirty="0" err="1"/>
              <a:t>namin</a:t>
            </a:r>
            <a:endParaRPr lang="en-NZ" dirty="0"/>
          </a:p>
          <a:p>
            <a:r>
              <a:rPr lang="en-NZ" dirty="0" err="1"/>
              <a:t>Ipinagbubunyi</a:t>
            </a:r>
            <a:r>
              <a:rPr lang="en-NZ" dirty="0"/>
              <a:t> </a:t>
            </a:r>
            <a:r>
              <a:rPr lang="en-NZ" dirty="0" err="1"/>
              <a:t>ka</a:t>
            </a:r>
            <a:r>
              <a:rPr lang="en-NZ" dirty="0"/>
              <a:t> </a:t>
            </a:r>
            <a:r>
              <a:rPr lang="en-NZ" dirty="0" err="1"/>
              <a:t>namin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823997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dirty="0" err="1"/>
              <a:t>Pinasasalamatan</a:t>
            </a:r>
            <a:r>
              <a:rPr lang="en-NZ" dirty="0"/>
              <a:t> ka </a:t>
            </a:r>
            <a:r>
              <a:rPr lang="en-NZ" dirty="0" err="1"/>
              <a:t>namin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604472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dirty="0"/>
              <a:t>Dahil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dakila</a:t>
            </a:r>
            <a:r>
              <a:rPr lang="en-NZ" dirty="0"/>
              <a:t> mong </a:t>
            </a:r>
            <a:r>
              <a:rPr lang="en-NZ" dirty="0" err="1"/>
              <a:t>angking</a:t>
            </a:r>
            <a:r>
              <a:rPr lang="en-NZ" dirty="0"/>
              <a:t> </a:t>
            </a:r>
            <a:r>
              <a:rPr lang="en-NZ" dirty="0" err="1"/>
              <a:t>kapurihan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73420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dirty="0" err="1"/>
              <a:t>Panginoon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, Hari ng </a:t>
            </a:r>
            <a:r>
              <a:rPr lang="en-NZ" dirty="0" err="1"/>
              <a:t>Langit</a:t>
            </a:r>
            <a:endParaRPr lang="en-NZ" dirty="0"/>
          </a:p>
          <a:p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Ama’ng</a:t>
            </a:r>
            <a:r>
              <a:rPr lang="en-NZ" dirty="0"/>
              <a:t> </a:t>
            </a:r>
            <a:r>
              <a:rPr lang="en-NZ" dirty="0" err="1"/>
              <a:t>makapangyarihan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lahat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955886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dirty="0" err="1"/>
              <a:t>Panginoong</a:t>
            </a:r>
            <a:r>
              <a:rPr lang="en-NZ" dirty="0"/>
              <a:t> </a:t>
            </a:r>
            <a:r>
              <a:rPr lang="en-NZ" dirty="0" err="1"/>
              <a:t>Hesukristo</a:t>
            </a:r>
            <a:r>
              <a:rPr lang="en-NZ" dirty="0"/>
              <a:t>, </a:t>
            </a:r>
            <a:r>
              <a:rPr lang="en-NZ" dirty="0" err="1"/>
              <a:t>bugtong</a:t>
            </a:r>
            <a:r>
              <a:rPr lang="en-NZ" dirty="0"/>
              <a:t> </a:t>
            </a:r>
            <a:r>
              <a:rPr lang="en-NZ" dirty="0" err="1"/>
              <a:t>na</a:t>
            </a:r>
            <a:r>
              <a:rPr lang="en-NZ" dirty="0"/>
              <a:t> </a:t>
            </a:r>
            <a:r>
              <a:rPr lang="en-NZ" dirty="0" err="1"/>
              <a:t>anak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130815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dirty="0" err="1"/>
              <a:t>Panginoong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!</a:t>
            </a:r>
          </a:p>
          <a:p>
            <a:r>
              <a:rPr lang="en-NZ" dirty="0" err="1"/>
              <a:t>Kordero</a:t>
            </a:r>
            <a:r>
              <a:rPr lang="en-NZ" dirty="0"/>
              <a:t> ng </a:t>
            </a:r>
            <a:r>
              <a:rPr lang="en-NZ" dirty="0" err="1"/>
              <a:t>Diyos</a:t>
            </a:r>
            <a:r>
              <a:rPr lang="en-NZ" dirty="0"/>
              <a:t>!</a:t>
            </a:r>
          </a:p>
          <a:p>
            <a:r>
              <a:rPr lang="en-NZ" dirty="0" err="1"/>
              <a:t>Anak</a:t>
            </a:r>
            <a:r>
              <a:rPr lang="en-NZ" dirty="0"/>
              <a:t> ng </a:t>
            </a:r>
            <a:r>
              <a:rPr lang="en-NZ" dirty="0" err="1"/>
              <a:t>Ama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19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26029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A close up of a sign&#10;&#10;Description automatically generated">
            <a:extLst>
              <a:ext uri="{FF2B5EF4-FFF2-40B4-BE49-F238E27FC236}">
                <a16:creationId xmlns:a16="http://schemas.microsoft.com/office/drawing/2014/main" id="{A8347F41-783C-4EC2-8A15-C6FEF75371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774" y="696402"/>
            <a:ext cx="4684452" cy="5465195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6E377F-C1AD-4C7B-964A-366C25166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285678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,</a:t>
            </a:r>
          </a:p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, </a:t>
            </a:r>
          </a:p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Kaitaasan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20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339930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b="1" u="sng" dirty="0"/>
              <a:t>Choir Solo:</a:t>
            </a:r>
            <a:r>
              <a:rPr lang="en-NZ" b="1" dirty="0"/>
              <a:t> </a:t>
            </a:r>
          </a:p>
          <a:p>
            <a:r>
              <a:rPr lang="en-NZ" dirty="0" err="1"/>
              <a:t>Ikaw</a:t>
            </a:r>
            <a:r>
              <a:rPr lang="en-NZ" dirty="0"/>
              <a:t> </a:t>
            </a:r>
            <a:r>
              <a:rPr lang="en-NZ" dirty="0" err="1"/>
              <a:t>na</a:t>
            </a:r>
            <a:r>
              <a:rPr lang="en-NZ" dirty="0"/>
              <a:t> nag-</a:t>
            </a:r>
            <a:r>
              <a:rPr lang="en-NZ" dirty="0" err="1"/>
              <a:t>aalis</a:t>
            </a:r>
            <a:r>
              <a:rPr lang="en-NZ" dirty="0"/>
              <a:t> ng </a:t>
            </a:r>
            <a:r>
              <a:rPr lang="en-NZ" dirty="0" err="1"/>
              <a:t>mga</a:t>
            </a:r>
            <a:r>
              <a:rPr lang="en-NZ" dirty="0"/>
              <a:t> </a:t>
            </a:r>
            <a:r>
              <a:rPr lang="en-NZ" dirty="0" err="1"/>
              <a:t>kasalanan</a:t>
            </a:r>
            <a:r>
              <a:rPr lang="en-NZ" dirty="0"/>
              <a:t> ng </a:t>
            </a:r>
            <a:r>
              <a:rPr lang="en-NZ" dirty="0" err="1"/>
              <a:t>sanlibutan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21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091590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b="1" u="sng" dirty="0"/>
              <a:t>Choir Solo:</a:t>
            </a:r>
            <a:r>
              <a:rPr lang="en-NZ" b="1" dirty="0"/>
              <a:t> </a:t>
            </a:r>
          </a:p>
          <a:p>
            <a:r>
              <a:rPr lang="en-NZ" dirty="0" err="1"/>
              <a:t>Maawa</a:t>
            </a:r>
            <a:r>
              <a:rPr lang="en-NZ" dirty="0"/>
              <a:t> </a:t>
            </a:r>
            <a:r>
              <a:rPr lang="en-NZ" dirty="0" err="1"/>
              <a:t>Ka</a:t>
            </a:r>
            <a:r>
              <a:rPr lang="en-NZ" dirty="0"/>
              <a:t>! </a:t>
            </a:r>
            <a:r>
              <a:rPr lang="en-NZ" dirty="0" err="1"/>
              <a:t>Maawa</a:t>
            </a:r>
            <a:r>
              <a:rPr lang="en-NZ" dirty="0"/>
              <a:t> </a:t>
            </a:r>
            <a:r>
              <a:rPr lang="en-NZ" dirty="0" err="1"/>
              <a:t>Ka</a:t>
            </a:r>
            <a:r>
              <a:rPr lang="en-NZ" dirty="0"/>
              <a:t>! </a:t>
            </a:r>
          </a:p>
          <a:p>
            <a:r>
              <a:rPr lang="en-NZ" dirty="0"/>
              <a:t>Sa a---min!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22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469088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b="1" u="sng" dirty="0"/>
              <a:t>Choir Solo:</a:t>
            </a:r>
          </a:p>
          <a:p>
            <a:r>
              <a:rPr lang="en-NZ" dirty="0" err="1"/>
              <a:t>Ikaw</a:t>
            </a:r>
            <a:r>
              <a:rPr lang="en-NZ" dirty="0"/>
              <a:t> </a:t>
            </a:r>
            <a:r>
              <a:rPr lang="en-NZ" dirty="0" err="1"/>
              <a:t>na</a:t>
            </a:r>
            <a:r>
              <a:rPr lang="en-NZ" dirty="0"/>
              <a:t> nag-</a:t>
            </a:r>
            <a:r>
              <a:rPr lang="en-NZ" dirty="0" err="1"/>
              <a:t>aalis</a:t>
            </a:r>
            <a:r>
              <a:rPr lang="en-NZ" dirty="0"/>
              <a:t> ng </a:t>
            </a:r>
            <a:r>
              <a:rPr lang="en-NZ" dirty="0" err="1"/>
              <a:t>mga</a:t>
            </a:r>
            <a:r>
              <a:rPr lang="en-NZ" dirty="0"/>
              <a:t> </a:t>
            </a:r>
            <a:r>
              <a:rPr lang="en-NZ" dirty="0" err="1"/>
              <a:t>kasalanan</a:t>
            </a:r>
            <a:r>
              <a:rPr lang="en-NZ" dirty="0"/>
              <a:t> ng </a:t>
            </a:r>
            <a:r>
              <a:rPr lang="en-NZ" dirty="0" err="1"/>
              <a:t>sanlibutan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23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555073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b="1" u="sng" dirty="0"/>
              <a:t>Choir Solo:</a:t>
            </a:r>
            <a:endParaRPr lang="en-NZ" b="1" dirty="0"/>
          </a:p>
          <a:p>
            <a:r>
              <a:rPr lang="en-NZ" dirty="0" err="1"/>
              <a:t>Tanggapin</a:t>
            </a:r>
            <a:r>
              <a:rPr lang="en-NZ" dirty="0"/>
              <a:t> mo ang </a:t>
            </a:r>
            <a:r>
              <a:rPr lang="en-NZ" dirty="0" err="1"/>
              <a:t>aming</a:t>
            </a:r>
            <a:r>
              <a:rPr lang="en-NZ" dirty="0"/>
              <a:t> </a:t>
            </a:r>
            <a:r>
              <a:rPr lang="en-NZ" dirty="0" err="1"/>
              <a:t>kahilingan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24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888382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b="1" u="sng" dirty="0"/>
              <a:t>All:</a:t>
            </a:r>
            <a:endParaRPr lang="en-NZ" b="1" dirty="0"/>
          </a:p>
          <a:p>
            <a:r>
              <a:rPr lang="en-NZ" dirty="0" err="1"/>
              <a:t>Tanggapin</a:t>
            </a:r>
            <a:r>
              <a:rPr lang="en-NZ" dirty="0"/>
              <a:t> mo ang </a:t>
            </a:r>
            <a:r>
              <a:rPr lang="en-NZ" dirty="0" err="1"/>
              <a:t>aming</a:t>
            </a:r>
            <a:r>
              <a:rPr lang="en-NZ" dirty="0"/>
              <a:t> </a:t>
            </a:r>
            <a:r>
              <a:rPr lang="en-NZ" dirty="0" err="1"/>
              <a:t>kahilingan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25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023097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b="1" u="sng" dirty="0"/>
              <a:t>All:</a:t>
            </a:r>
          </a:p>
          <a:p>
            <a:r>
              <a:rPr lang="en-NZ" dirty="0" err="1"/>
              <a:t>Ikaw</a:t>
            </a:r>
            <a:r>
              <a:rPr lang="en-NZ" dirty="0"/>
              <a:t> </a:t>
            </a:r>
            <a:r>
              <a:rPr lang="en-NZ" dirty="0" err="1"/>
              <a:t>na</a:t>
            </a:r>
            <a:r>
              <a:rPr lang="en-NZ" dirty="0"/>
              <a:t> </a:t>
            </a:r>
            <a:r>
              <a:rPr lang="en-NZ" dirty="0" err="1"/>
              <a:t>naluloklok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kanan</a:t>
            </a:r>
            <a:r>
              <a:rPr lang="en-NZ" dirty="0"/>
              <a:t> ng </a:t>
            </a:r>
            <a:r>
              <a:rPr lang="en-NZ" dirty="0" err="1"/>
              <a:t>Ama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26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432667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b="1" u="sng" dirty="0"/>
              <a:t>All:</a:t>
            </a:r>
          </a:p>
          <a:p>
            <a:r>
              <a:rPr lang="en-NZ" dirty="0" err="1"/>
              <a:t>Maawa</a:t>
            </a:r>
            <a:r>
              <a:rPr lang="en-NZ" dirty="0"/>
              <a:t> </a:t>
            </a:r>
            <a:r>
              <a:rPr lang="en-NZ" dirty="0" err="1"/>
              <a:t>ka</a:t>
            </a:r>
            <a:r>
              <a:rPr lang="en-NZ" dirty="0"/>
              <a:t>! </a:t>
            </a:r>
            <a:r>
              <a:rPr lang="en-NZ" dirty="0" err="1"/>
              <a:t>Maawa</a:t>
            </a:r>
            <a:r>
              <a:rPr lang="en-NZ" dirty="0"/>
              <a:t> </a:t>
            </a:r>
            <a:r>
              <a:rPr lang="en-NZ" dirty="0" err="1"/>
              <a:t>ka</a:t>
            </a:r>
            <a:r>
              <a:rPr lang="en-NZ" dirty="0"/>
              <a:t>! </a:t>
            </a:r>
          </a:p>
          <a:p>
            <a:r>
              <a:rPr lang="en-NZ" dirty="0"/>
              <a:t>Sa a---</a:t>
            </a:r>
            <a:r>
              <a:rPr lang="en-NZ" dirty="0" err="1"/>
              <a:t>amin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27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2713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,</a:t>
            </a:r>
          </a:p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, </a:t>
            </a:r>
          </a:p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Kaitaasan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28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693484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8440536" cy="4351338"/>
          </a:xfrm>
        </p:spPr>
        <p:txBody>
          <a:bodyPr/>
          <a:lstStyle/>
          <a:p>
            <a:r>
              <a:rPr lang="en-NZ" dirty="0" err="1"/>
              <a:t>Sapagka’t</a:t>
            </a:r>
            <a:r>
              <a:rPr lang="en-NZ" dirty="0"/>
              <a:t> </a:t>
            </a:r>
            <a:r>
              <a:rPr lang="en-NZ" dirty="0" err="1"/>
              <a:t>ikaw</a:t>
            </a:r>
            <a:r>
              <a:rPr lang="en-NZ" dirty="0"/>
              <a:t> </a:t>
            </a:r>
            <a:r>
              <a:rPr lang="en-NZ" dirty="0" err="1"/>
              <a:t>lamang</a:t>
            </a:r>
            <a:r>
              <a:rPr lang="en-NZ" dirty="0"/>
              <a:t> </a:t>
            </a:r>
            <a:r>
              <a:rPr lang="en-NZ" dirty="0" err="1"/>
              <a:t>ang</a:t>
            </a:r>
            <a:r>
              <a:rPr lang="en-NZ" dirty="0"/>
              <a:t> banal</a:t>
            </a:r>
          </a:p>
          <a:p>
            <a:r>
              <a:rPr lang="en-NZ" dirty="0"/>
              <a:t>At </a:t>
            </a:r>
            <a:r>
              <a:rPr lang="en-NZ" dirty="0" err="1"/>
              <a:t>ang</a:t>
            </a:r>
            <a:r>
              <a:rPr lang="en-NZ" dirty="0"/>
              <a:t> katas-</a:t>
            </a:r>
            <a:r>
              <a:rPr lang="en-NZ" dirty="0" err="1"/>
              <a:t>taasan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29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1661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Put Intro Song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386827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dirty="0" err="1"/>
              <a:t>Ikaw</a:t>
            </a:r>
            <a:r>
              <a:rPr lang="en-NZ" dirty="0"/>
              <a:t> </a:t>
            </a:r>
            <a:r>
              <a:rPr lang="en-NZ" dirty="0" err="1"/>
              <a:t>lamang</a:t>
            </a:r>
            <a:r>
              <a:rPr lang="en-NZ" dirty="0"/>
              <a:t>, O </a:t>
            </a:r>
            <a:r>
              <a:rPr lang="en-NZ" dirty="0" err="1"/>
              <a:t>Hesukristo</a:t>
            </a:r>
            <a:r>
              <a:rPr lang="en-NZ" dirty="0"/>
              <a:t> ang </a:t>
            </a:r>
            <a:r>
              <a:rPr lang="en-NZ" dirty="0" err="1"/>
              <a:t>Panginoon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30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49336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dirty="0" err="1"/>
              <a:t>Kasama</a:t>
            </a:r>
            <a:r>
              <a:rPr lang="en-NZ" dirty="0"/>
              <a:t> ng Espiritu Santo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Kadakilaan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31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115659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116339" cy="4351338"/>
          </a:xfrm>
        </p:spPr>
        <p:txBody>
          <a:bodyPr/>
          <a:lstStyle/>
          <a:p>
            <a:r>
              <a:rPr lang="en-NZ" dirty="0"/>
              <a:t>Ng </a:t>
            </a:r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Ama</a:t>
            </a:r>
            <a:r>
              <a:rPr lang="en-NZ" dirty="0"/>
              <a:t> Amen!</a:t>
            </a:r>
          </a:p>
          <a:p>
            <a:r>
              <a:rPr lang="en-NZ" dirty="0"/>
              <a:t>Ng </a:t>
            </a:r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Ama</a:t>
            </a:r>
            <a:r>
              <a:rPr lang="en-NZ" dirty="0"/>
              <a:t> Amen!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32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01232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,</a:t>
            </a:r>
          </a:p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, </a:t>
            </a:r>
          </a:p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Kaitaasan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33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464379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,</a:t>
            </a:r>
          </a:p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, </a:t>
            </a:r>
          </a:p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Kaitaasan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34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609112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35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464071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Responsorial Psalm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36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283704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37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093161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Gospel Acclamation!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Alleluia! Alleluia! Alleluia!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38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410680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39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081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958386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 err="1"/>
              <a:t>Kredo</a:t>
            </a:r>
            <a:br>
              <a:rPr lang="en-NZ" dirty="0"/>
            </a:br>
            <a:r>
              <a:rPr lang="en-NZ" dirty="0" err="1"/>
              <a:t>Sumasampalataya</a:t>
            </a:r>
            <a:r>
              <a:rPr lang="en-NZ" dirty="0"/>
              <a:t> Ako</a:t>
            </a:r>
            <a:br>
              <a:rPr lang="en-NZ" dirty="0"/>
            </a:br>
            <a:r>
              <a:rPr lang="en-NZ" dirty="0"/>
              <a:t>Nicene Creed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r>
              <a:rPr lang="en-NZ" sz="4000" dirty="0" err="1"/>
              <a:t>Tumayo</a:t>
            </a:r>
            <a:r>
              <a:rPr lang="en-NZ" sz="4000" dirty="0"/>
              <a:t> </a:t>
            </a:r>
            <a:r>
              <a:rPr lang="en-NZ" sz="4000" dirty="0" err="1"/>
              <a:t>po</a:t>
            </a:r>
            <a:r>
              <a:rPr lang="en-NZ" sz="4000" dirty="0"/>
              <a:t> </a:t>
            </a:r>
            <a:r>
              <a:rPr lang="en-NZ" sz="4000" dirty="0" err="1"/>
              <a:t>ang</a:t>
            </a:r>
            <a:r>
              <a:rPr lang="en-NZ" sz="4000" dirty="0"/>
              <a:t> </a:t>
            </a:r>
            <a:r>
              <a:rPr lang="en-NZ" sz="4000" dirty="0" err="1"/>
              <a:t>lahat</a:t>
            </a:r>
            <a:r>
              <a:rPr lang="en-NZ" sz="4000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40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77545509"/>
      </p:ext>
    </p:extLst>
  </p:cSld>
  <p:clrMapOvr>
    <a:masterClrMapping/>
  </p:clrMapOvr>
  <p:transition spd="slow" advTm="3000">
    <p:push dir="u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isang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, </a:t>
            </a:r>
          </a:p>
          <a:p>
            <a:r>
              <a:rPr lang="en-NZ" dirty="0" err="1"/>
              <a:t>Amang</a:t>
            </a:r>
            <a:r>
              <a:rPr lang="en-NZ" dirty="0"/>
              <a:t> </a:t>
            </a:r>
            <a:r>
              <a:rPr lang="en-NZ" dirty="0" err="1"/>
              <a:t>makapangyarihan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lahat</a:t>
            </a:r>
            <a:r>
              <a:rPr lang="en-NZ" dirty="0"/>
              <a:t>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41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189093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Na may </a:t>
            </a:r>
            <a:r>
              <a:rPr lang="en-NZ" dirty="0" err="1"/>
              <a:t>gawa</a:t>
            </a:r>
            <a:r>
              <a:rPr lang="en-NZ" dirty="0"/>
              <a:t> ng </a:t>
            </a:r>
            <a:r>
              <a:rPr lang="en-NZ" dirty="0" err="1"/>
              <a:t>lagit</a:t>
            </a:r>
            <a:r>
              <a:rPr lang="en-NZ" dirty="0"/>
              <a:t> at </a:t>
            </a:r>
            <a:r>
              <a:rPr lang="en-NZ" dirty="0" err="1"/>
              <a:t>lupa</a:t>
            </a:r>
            <a:r>
              <a:rPr lang="en-NZ" dirty="0"/>
              <a:t>,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42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5613166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Ng </a:t>
            </a:r>
            <a:r>
              <a:rPr lang="en-NZ" dirty="0" err="1"/>
              <a:t>lahat</a:t>
            </a:r>
            <a:r>
              <a:rPr lang="en-NZ" dirty="0"/>
              <a:t> ng </a:t>
            </a:r>
            <a:r>
              <a:rPr lang="en-NZ" dirty="0" err="1"/>
              <a:t>nakikita</a:t>
            </a:r>
            <a:r>
              <a:rPr lang="en-NZ" dirty="0"/>
              <a:t> at di </a:t>
            </a:r>
            <a:r>
              <a:rPr lang="en-NZ" dirty="0" err="1"/>
              <a:t>nakikita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43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013606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iisang</a:t>
            </a:r>
            <a:r>
              <a:rPr lang="en-NZ" dirty="0"/>
              <a:t> </a:t>
            </a:r>
            <a:r>
              <a:rPr lang="en-NZ" dirty="0" err="1"/>
              <a:t>Panginoon</a:t>
            </a:r>
            <a:r>
              <a:rPr lang="en-NZ" dirty="0"/>
              <a:t> </a:t>
            </a:r>
            <a:r>
              <a:rPr lang="en-NZ" dirty="0" err="1"/>
              <a:t>Hesukristo</a:t>
            </a:r>
            <a:r>
              <a:rPr lang="en-NZ" dirty="0"/>
              <a:t>, </a:t>
            </a:r>
          </a:p>
          <a:p>
            <a:r>
              <a:rPr lang="en-NZ" dirty="0" err="1"/>
              <a:t>Butong</a:t>
            </a:r>
            <a:r>
              <a:rPr lang="en-NZ" dirty="0"/>
              <a:t> </a:t>
            </a:r>
            <a:r>
              <a:rPr lang="en-NZ" dirty="0" err="1"/>
              <a:t>na</a:t>
            </a:r>
            <a:r>
              <a:rPr lang="en-NZ" dirty="0"/>
              <a:t> </a:t>
            </a:r>
            <a:r>
              <a:rPr lang="en-NZ" dirty="0" err="1"/>
              <a:t>Anak</a:t>
            </a:r>
            <a:r>
              <a:rPr lang="en-NZ" dirty="0"/>
              <a:t> ng </a:t>
            </a:r>
            <a:r>
              <a:rPr lang="en-NZ" dirty="0" err="1"/>
              <a:t>Diyos</a:t>
            </a:r>
            <a:r>
              <a:rPr lang="en-NZ" dirty="0"/>
              <a:t>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44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856534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Sumilang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Ama</a:t>
            </a:r>
            <a:r>
              <a:rPr lang="en-NZ" dirty="0"/>
              <a:t> </a:t>
            </a:r>
            <a:r>
              <a:rPr lang="en-NZ" dirty="0" err="1"/>
              <a:t>bago</a:t>
            </a:r>
            <a:r>
              <a:rPr lang="en-NZ" dirty="0"/>
              <a:t> pa </a:t>
            </a:r>
            <a:r>
              <a:rPr lang="en-NZ" dirty="0" err="1"/>
              <a:t>nagkapanahon</a:t>
            </a:r>
            <a:r>
              <a:rPr lang="en-NZ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45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031705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buhat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, </a:t>
            </a:r>
          </a:p>
          <a:p>
            <a:r>
              <a:rPr lang="en-NZ" dirty="0" err="1"/>
              <a:t>Liwanag</a:t>
            </a:r>
            <a:r>
              <a:rPr lang="en-NZ" dirty="0"/>
              <a:t> </a:t>
            </a:r>
            <a:r>
              <a:rPr lang="en-NZ" dirty="0" err="1"/>
              <a:t>buhat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Liwanag</a:t>
            </a:r>
            <a:r>
              <a:rPr lang="en-NZ" dirty="0"/>
              <a:t>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46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908020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na</a:t>
            </a:r>
            <a:r>
              <a:rPr lang="en-NZ" dirty="0"/>
              <a:t> </a:t>
            </a:r>
            <a:r>
              <a:rPr lang="en-NZ" dirty="0" err="1"/>
              <a:t>totoo</a:t>
            </a:r>
            <a:r>
              <a:rPr lang="en-NZ" dirty="0"/>
              <a:t> </a:t>
            </a:r>
            <a:r>
              <a:rPr lang="en-NZ" dirty="0" err="1"/>
              <a:t>buhat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na</a:t>
            </a:r>
            <a:r>
              <a:rPr lang="en-NZ" dirty="0"/>
              <a:t> </a:t>
            </a:r>
            <a:r>
              <a:rPr lang="en-NZ" dirty="0" err="1"/>
              <a:t>totoo</a:t>
            </a:r>
            <a:r>
              <a:rPr lang="en-NZ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47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8550202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Sumilang</a:t>
            </a:r>
            <a:r>
              <a:rPr lang="en-NZ" dirty="0"/>
              <a:t> at </a:t>
            </a:r>
            <a:r>
              <a:rPr lang="en-NZ" dirty="0" err="1"/>
              <a:t>hindi</a:t>
            </a:r>
            <a:r>
              <a:rPr lang="en-NZ" dirty="0"/>
              <a:t> </a:t>
            </a:r>
            <a:r>
              <a:rPr lang="en-NZ" dirty="0" err="1"/>
              <a:t>ginawa</a:t>
            </a:r>
            <a:r>
              <a:rPr lang="en-NZ" dirty="0"/>
              <a:t>,</a:t>
            </a:r>
          </a:p>
          <a:p>
            <a:r>
              <a:rPr lang="en-NZ" dirty="0" err="1"/>
              <a:t>Kaisa</a:t>
            </a:r>
            <a:r>
              <a:rPr lang="en-NZ" dirty="0"/>
              <a:t> ng </a:t>
            </a:r>
            <a:r>
              <a:rPr lang="en-NZ" dirty="0" err="1"/>
              <a:t>Ama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pagka-Diyos</a:t>
            </a:r>
            <a:r>
              <a:rPr lang="en-NZ" dirty="0"/>
              <a:t>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48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4181975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At </a:t>
            </a:r>
            <a:r>
              <a:rPr lang="en-NZ" dirty="0" err="1"/>
              <a:t>sapamamagitan</a:t>
            </a:r>
            <a:r>
              <a:rPr lang="en-NZ" dirty="0"/>
              <a:t> </a:t>
            </a:r>
            <a:r>
              <a:rPr lang="en-NZ" dirty="0" err="1"/>
              <a:t>niya</a:t>
            </a:r>
            <a:r>
              <a:rPr lang="en-NZ" dirty="0"/>
              <a:t> ay </a:t>
            </a:r>
            <a:r>
              <a:rPr lang="en-NZ" dirty="0" err="1"/>
              <a:t>ginawa</a:t>
            </a:r>
            <a:r>
              <a:rPr lang="en-NZ" dirty="0"/>
              <a:t> ang </a:t>
            </a:r>
            <a:r>
              <a:rPr lang="en-NZ" dirty="0" err="1"/>
              <a:t>lahat</a:t>
            </a:r>
            <a:r>
              <a:rPr lang="en-NZ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49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49389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Penitential Rite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 anchor="ctr"/>
          <a:lstStyle/>
          <a:p>
            <a:r>
              <a:rPr lang="en-NZ" dirty="0" err="1"/>
              <a:t>Panginoon</a:t>
            </a:r>
            <a:r>
              <a:rPr lang="en-NZ" dirty="0"/>
              <a:t> </a:t>
            </a:r>
            <a:r>
              <a:rPr lang="en-NZ" dirty="0" err="1"/>
              <a:t>maawa</a:t>
            </a:r>
            <a:r>
              <a:rPr lang="en-NZ" dirty="0"/>
              <a:t> </a:t>
            </a:r>
            <a:r>
              <a:rPr lang="en-NZ" dirty="0" err="1"/>
              <a:t>ka</a:t>
            </a:r>
            <a:r>
              <a:rPr lang="en-NZ" dirty="0"/>
              <a:t>!</a:t>
            </a:r>
          </a:p>
          <a:p>
            <a:r>
              <a:rPr lang="en-NZ" dirty="0" err="1"/>
              <a:t>Panginoon</a:t>
            </a:r>
            <a:r>
              <a:rPr lang="en-NZ" dirty="0"/>
              <a:t> </a:t>
            </a:r>
            <a:r>
              <a:rPr lang="en-NZ" dirty="0" err="1"/>
              <a:t>maawa</a:t>
            </a:r>
            <a:r>
              <a:rPr lang="en-NZ" dirty="0"/>
              <a:t> </a:t>
            </a:r>
            <a:r>
              <a:rPr lang="en-NZ" dirty="0" err="1"/>
              <a:t>ka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7486162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Dahil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ating</a:t>
            </a:r>
            <a:r>
              <a:rPr lang="en-NZ" dirty="0"/>
              <a:t> pawing </a:t>
            </a:r>
            <a:r>
              <a:rPr lang="en-NZ" dirty="0" err="1"/>
              <a:t>mga</a:t>
            </a:r>
            <a:r>
              <a:rPr lang="en-NZ" dirty="0"/>
              <a:t> </a:t>
            </a:r>
            <a:r>
              <a:rPr lang="en-NZ" dirty="0" err="1"/>
              <a:t>tao</a:t>
            </a:r>
            <a:r>
              <a:rPr lang="en-NZ" dirty="0"/>
              <a:t> at </a:t>
            </a:r>
            <a:r>
              <a:rPr lang="en-NZ" dirty="0" err="1"/>
              <a:t>dahil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ating</a:t>
            </a:r>
            <a:r>
              <a:rPr lang="en-NZ" dirty="0"/>
              <a:t> </a:t>
            </a:r>
            <a:r>
              <a:rPr lang="en-NZ" dirty="0" err="1"/>
              <a:t>kaligtasan</a:t>
            </a:r>
            <a:r>
              <a:rPr lang="en-NZ" dirty="0"/>
              <a:t>, </a:t>
            </a:r>
            <a:r>
              <a:rPr lang="en-NZ" dirty="0" err="1"/>
              <a:t>Siya</a:t>
            </a:r>
            <a:r>
              <a:rPr lang="en-NZ" dirty="0"/>
              <a:t> ay </a:t>
            </a:r>
            <a:r>
              <a:rPr lang="en-NZ" dirty="0" err="1"/>
              <a:t>nanaog</a:t>
            </a:r>
            <a:r>
              <a:rPr lang="en-NZ" dirty="0"/>
              <a:t> </a:t>
            </a:r>
            <a:r>
              <a:rPr lang="en-NZ" dirty="0" err="1"/>
              <a:t>buhat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kalangitan</a:t>
            </a:r>
            <a:r>
              <a:rPr lang="en-NZ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50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7574720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i="1" dirty="0" err="1">
                <a:solidFill>
                  <a:srgbClr val="FF0000"/>
                </a:solidFill>
              </a:rPr>
              <a:t>Lahat</a:t>
            </a:r>
            <a:r>
              <a:rPr lang="en-NZ" i="1" dirty="0">
                <a:solidFill>
                  <a:srgbClr val="FF0000"/>
                </a:solidFill>
              </a:rPr>
              <a:t> </a:t>
            </a:r>
            <a:r>
              <a:rPr lang="en-NZ" i="1" dirty="0" err="1">
                <a:solidFill>
                  <a:srgbClr val="FF0000"/>
                </a:solidFill>
              </a:rPr>
              <a:t>po</a:t>
            </a:r>
            <a:r>
              <a:rPr lang="en-NZ" i="1" dirty="0">
                <a:solidFill>
                  <a:srgbClr val="FF0000"/>
                </a:solidFill>
              </a:rPr>
              <a:t> ay </a:t>
            </a:r>
            <a:r>
              <a:rPr lang="en-NZ" i="1" dirty="0" err="1">
                <a:solidFill>
                  <a:srgbClr val="FF0000"/>
                </a:solidFill>
              </a:rPr>
              <a:t>yuyuko</a:t>
            </a:r>
            <a:r>
              <a:rPr lang="en-NZ" i="1" dirty="0">
                <a:solidFill>
                  <a:srgbClr val="FF0000"/>
                </a:solidFill>
              </a:rPr>
              <a:t> </a:t>
            </a:r>
            <a:r>
              <a:rPr lang="en-NZ" i="1" dirty="0" err="1">
                <a:solidFill>
                  <a:srgbClr val="FF0000"/>
                </a:solidFill>
              </a:rPr>
              <a:t>habang</a:t>
            </a:r>
            <a:r>
              <a:rPr lang="en-NZ" i="1" dirty="0">
                <a:solidFill>
                  <a:srgbClr val="FF0000"/>
                </a:solidFill>
              </a:rPr>
              <a:t> </a:t>
            </a:r>
            <a:r>
              <a:rPr lang="en-NZ" i="1" dirty="0" err="1">
                <a:solidFill>
                  <a:srgbClr val="FF0000"/>
                </a:solidFill>
              </a:rPr>
              <a:t>sinasabi</a:t>
            </a:r>
            <a:r>
              <a:rPr lang="en-NZ" i="1" dirty="0">
                <a:solidFill>
                  <a:srgbClr val="FF0000"/>
                </a:solidFill>
              </a:rPr>
              <a:t> </a:t>
            </a:r>
            <a:r>
              <a:rPr lang="en-NZ" i="1" dirty="0" err="1">
                <a:solidFill>
                  <a:srgbClr val="FF0000"/>
                </a:solidFill>
              </a:rPr>
              <a:t>itong</a:t>
            </a:r>
            <a:r>
              <a:rPr lang="en-NZ" i="1" dirty="0">
                <a:solidFill>
                  <a:srgbClr val="FF0000"/>
                </a:solidFill>
              </a:rPr>
              <a:t> </a:t>
            </a:r>
            <a:r>
              <a:rPr lang="en-NZ" i="1" dirty="0" err="1">
                <a:solidFill>
                  <a:srgbClr val="FF0000"/>
                </a:solidFill>
              </a:rPr>
              <a:t>mga</a:t>
            </a:r>
            <a:r>
              <a:rPr lang="en-NZ" i="1" dirty="0">
                <a:solidFill>
                  <a:srgbClr val="FF0000"/>
                </a:solidFill>
              </a:rPr>
              <a:t> </a:t>
            </a:r>
            <a:r>
              <a:rPr lang="en-NZ" i="1" dirty="0" err="1">
                <a:solidFill>
                  <a:srgbClr val="FF0000"/>
                </a:solidFill>
              </a:rPr>
              <a:t>salita</a:t>
            </a:r>
            <a:r>
              <a:rPr lang="en-NZ" i="1" dirty="0">
                <a:solidFill>
                  <a:srgbClr val="FF0000"/>
                </a:solidFill>
              </a:rPr>
              <a:t>:</a:t>
            </a:r>
          </a:p>
          <a:p>
            <a:r>
              <a:rPr lang="en-NZ" dirty="0" err="1"/>
              <a:t>Nagkatawang-tao</a:t>
            </a:r>
            <a:r>
              <a:rPr lang="en-NZ" dirty="0"/>
              <a:t> </a:t>
            </a:r>
            <a:r>
              <a:rPr lang="en-NZ" dirty="0" err="1"/>
              <a:t>Siya</a:t>
            </a:r>
            <a:r>
              <a:rPr lang="en-NZ" dirty="0"/>
              <a:t> </a:t>
            </a:r>
            <a:r>
              <a:rPr lang="en-NZ" dirty="0" err="1"/>
              <a:t>lalang</a:t>
            </a:r>
            <a:r>
              <a:rPr lang="en-NZ" dirty="0"/>
              <a:t> ng Espiritu Santo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51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4652192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i="1" dirty="0" err="1">
                <a:solidFill>
                  <a:srgbClr val="FF0000"/>
                </a:solidFill>
              </a:rPr>
              <a:t>Lahat</a:t>
            </a:r>
            <a:r>
              <a:rPr lang="en-NZ" i="1" dirty="0">
                <a:solidFill>
                  <a:srgbClr val="FF0000"/>
                </a:solidFill>
              </a:rPr>
              <a:t> </a:t>
            </a:r>
            <a:r>
              <a:rPr lang="en-NZ" i="1" dirty="0" err="1">
                <a:solidFill>
                  <a:srgbClr val="FF0000"/>
                </a:solidFill>
              </a:rPr>
              <a:t>po</a:t>
            </a:r>
            <a:r>
              <a:rPr lang="en-NZ" i="1" dirty="0">
                <a:solidFill>
                  <a:srgbClr val="FF0000"/>
                </a:solidFill>
              </a:rPr>
              <a:t> ay </a:t>
            </a:r>
            <a:r>
              <a:rPr lang="en-NZ" i="1" dirty="0" err="1">
                <a:solidFill>
                  <a:srgbClr val="FF0000"/>
                </a:solidFill>
              </a:rPr>
              <a:t>yuyuko</a:t>
            </a:r>
            <a:r>
              <a:rPr lang="en-NZ" i="1" dirty="0">
                <a:solidFill>
                  <a:srgbClr val="FF0000"/>
                </a:solidFill>
              </a:rPr>
              <a:t> </a:t>
            </a:r>
            <a:r>
              <a:rPr lang="en-NZ" i="1" dirty="0" err="1">
                <a:solidFill>
                  <a:srgbClr val="FF0000"/>
                </a:solidFill>
              </a:rPr>
              <a:t>habang</a:t>
            </a:r>
            <a:r>
              <a:rPr lang="en-NZ" i="1" dirty="0">
                <a:solidFill>
                  <a:srgbClr val="FF0000"/>
                </a:solidFill>
              </a:rPr>
              <a:t> </a:t>
            </a:r>
            <a:r>
              <a:rPr lang="en-NZ" i="1" dirty="0" err="1">
                <a:solidFill>
                  <a:srgbClr val="FF0000"/>
                </a:solidFill>
              </a:rPr>
              <a:t>sinasabi</a:t>
            </a:r>
            <a:r>
              <a:rPr lang="en-NZ" i="1" dirty="0">
                <a:solidFill>
                  <a:srgbClr val="FF0000"/>
                </a:solidFill>
              </a:rPr>
              <a:t> </a:t>
            </a:r>
            <a:r>
              <a:rPr lang="en-NZ" i="1" dirty="0" err="1">
                <a:solidFill>
                  <a:srgbClr val="FF0000"/>
                </a:solidFill>
              </a:rPr>
              <a:t>itong</a:t>
            </a:r>
            <a:r>
              <a:rPr lang="en-NZ" i="1" dirty="0">
                <a:solidFill>
                  <a:srgbClr val="FF0000"/>
                </a:solidFill>
              </a:rPr>
              <a:t> </a:t>
            </a:r>
            <a:r>
              <a:rPr lang="en-NZ" i="1" dirty="0" err="1">
                <a:solidFill>
                  <a:srgbClr val="FF0000"/>
                </a:solidFill>
              </a:rPr>
              <a:t>mga</a:t>
            </a:r>
            <a:r>
              <a:rPr lang="en-NZ" i="1" dirty="0">
                <a:solidFill>
                  <a:srgbClr val="FF0000"/>
                </a:solidFill>
              </a:rPr>
              <a:t> </a:t>
            </a:r>
            <a:r>
              <a:rPr lang="en-NZ" i="1" dirty="0" err="1">
                <a:solidFill>
                  <a:srgbClr val="FF0000"/>
                </a:solidFill>
              </a:rPr>
              <a:t>salita</a:t>
            </a:r>
            <a:r>
              <a:rPr lang="en-NZ" i="1" dirty="0">
                <a:solidFill>
                  <a:srgbClr val="FF0000"/>
                </a:solidFill>
              </a:rPr>
              <a:t>:</a:t>
            </a:r>
          </a:p>
          <a:p>
            <a:r>
              <a:rPr lang="en-NZ" dirty="0"/>
              <a:t>Kay </a:t>
            </a:r>
            <a:r>
              <a:rPr lang="en-NZ" dirty="0" err="1"/>
              <a:t>Mariang</a:t>
            </a:r>
            <a:r>
              <a:rPr lang="en-NZ" dirty="0"/>
              <a:t> </a:t>
            </a:r>
            <a:r>
              <a:rPr lang="en-NZ" dirty="0" err="1"/>
              <a:t>Birhen</a:t>
            </a:r>
            <a:r>
              <a:rPr lang="en-NZ" dirty="0"/>
              <a:t> at </a:t>
            </a:r>
            <a:r>
              <a:rPr lang="en-NZ" dirty="0" err="1"/>
              <a:t>naging</a:t>
            </a:r>
            <a:r>
              <a:rPr lang="en-NZ" dirty="0"/>
              <a:t> </a:t>
            </a:r>
            <a:r>
              <a:rPr lang="en-NZ" dirty="0" err="1"/>
              <a:t>tao</a:t>
            </a:r>
            <a:r>
              <a:rPr lang="en-NZ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52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764823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Ipinako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krus</a:t>
            </a:r>
            <a:r>
              <a:rPr lang="en-NZ" dirty="0"/>
              <a:t> </a:t>
            </a:r>
            <a:r>
              <a:rPr lang="en-NZ" dirty="0" err="1"/>
              <a:t>dahil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atin</a:t>
            </a:r>
            <a:r>
              <a:rPr lang="en-NZ" dirty="0"/>
              <a:t>, </a:t>
            </a:r>
            <a:r>
              <a:rPr lang="en-NZ" dirty="0" err="1"/>
              <a:t>nagpakasakit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hatol</a:t>
            </a:r>
            <a:r>
              <a:rPr lang="en-NZ" dirty="0"/>
              <a:t> </a:t>
            </a:r>
            <a:r>
              <a:rPr lang="en-NZ" dirty="0" err="1"/>
              <a:t>ni</a:t>
            </a:r>
            <a:r>
              <a:rPr lang="en-NZ" dirty="0"/>
              <a:t> </a:t>
            </a:r>
            <a:r>
              <a:rPr lang="en-NZ" dirty="0" err="1"/>
              <a:t>Poncio</a:t>
            </a:r>
            <a:r>
              <a:rPr lang="en-NZ" dirty="0"/>
              <a:t> Pilato, </a:t>
            </a:r>
          </a:p>
          <a:p>
            <a:r>
              <a:rPr lang="en-NZ" dirty="0" err="1"/>
              <a:t>Namatay</a:t>
            </a:r>
            <a:r>
              <a:rPr lang="en-NZ" dirty="0"/>
              <a:t> at </a:t>
            </a:r>
            <a:r>
              <a:rPr lang="en-NZ" dirty="0" err="1"/>
              <a:t>inilibing</a:t>
            </a:r>
            <a:r>
              <a:rPr lang="en-NZ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53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4138271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Muli</a:t>
            </a:r>
            <a:r>
              <a:rPr lang="en-NZ" dirty="0"/>
              <a:t> </a:t>
            </a:r>
            <a:r>
              <a:rPr lang="en-NZ" dirty="0" err="1"/>
              <a:t>siyang</a:t>
            </a:r>
            <a:r>
              <a:rPr lang="en-NZ" dirty="0"/>
              <a:t> </a:t>
            </a:r>
            <a:r>
              <a:rPr lang="en-NZ" dirty="0" err="1"/>
              <a:t>nabuhay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ikatlong</a:t>
            </a:r>
            <a:r>
              <a:rPr lang="en-NZ" dirty="0"/>
              <a:t> </a:t>
            </a:r>
            <a:r>
              <a:rPr lang="en-NZ" dirty="0" err="1"/>
              <a:t>araw</a:t>
            </a:r>
            <a:r>
              <a:rPr lang="en-NZ" dirty="0"/>
              <a:t>,</a:t>
            </a:r>
          </a:p>
          <a:p>
            <a:r>
              <a:rPr lang="en-NZ" dirty="0" err="1"/>
              <a:t>Ayon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Banal </a:t>
            </a:r>
            <a:r>
              <a:rPr lang="en-NZ" dirty="0" err="1"/>
              <a:t>na</a:t>
            </a:r>
            <a:r>
              <a:rPr lang="en-NZ" dirty="0"/>
              <a:t> </a:t>
            </a:r>
            <a:r>
              <a:rPr lang="en-NZ" dirty="0" err="1"/>
              <a:t>Kasulatan</a:t>
            </a:r>
            <a:r>
              <a:rPr lang="en-NZ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54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4863235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Umakyat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kalangitan</a:t>
            </a:r>
            <a:r>
              <a:rPr lang="en-NZ" dirty="0"/>
              <a:t>, </a:t>
            </a:r>
          </a:p>
          <a:p>
            <a:r>
              <a:rPr lang="en-NZ" dirty="0"/>
              <a:t>At </a:t>
            </a:r>
            <a:r>
              <a:rPr lang="en-NZ" dirty="0" err="1"/>
              <a:t>lumuklok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kanan</a:t>
            </a:r>
            <a:r>
              <a:rPr lang="en-NZ" dirty="0"/>
              <a:t> ng </a:t>
            </a:r>
            <a:r>
              <a:rPr lang="en-NZ" dirty="0" err="1"/>
              <a:t>Amang</a:t>
            </a:r>
            <a:r>
              <a:rPr lang="en-NZ" dirty="0"/>
              <a:t> </a:t>
            </a:r>
            <a:r>
              <a:rPr lang="en-NZ" dirty="0" err="1"/>
              <a:t>Maykapal</a:t>
            </a:r>
            <a:r>
              <a:rPr lang="en-NZ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55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7016300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Paririto</a:t>
            </a:r>
            <a:r>
              <a:rPr lang="en-NZ" dirty="0"/>
              <a:t> </a:t>
            </a:r>
            <a:r>
              <a:rPr lang="en-NZ" dirty="0" err="1"/>
              <a:t>Siyang</a:t>
            </a:r>
            <a:r>
              <a:rPr lang="en-NZ" dirty="0"/>
              <a:t> </a:t>
            </a:r>
            <a:r>
              <a:rPr lang="en-NZ" dirty="0" err="1"/>
              <a:t>muli</a:t>
            </a:r>
            <a:r>
              <a:rPr lang="en-NZ" dirty="0"/>
              <a:t> </a:t>
            </a:r>
            <a:r>
              <a:rPr lang="en-NZ" dirty="0" err="1"/>
              <a:t>na</a:t>
            </a:r>
            <a:r>
              <a:rPr lang="en-NZ" dirty="0"/>
              <a:t> may </a:t>
            </a:r>
            <a:r>
              <a:rPr lang="en-NZ" dirty="0" err="1"/>
              <a:t>dakilang</a:t>
            </a:r>
            <a:r>
              <a:rPr lang="en-NZ" dirty="0"/>
              <a:t> </a:t>
            </a:r>
            <a:r>
              <a:rPr lang="en-NZ" dirty="0" err="1"/>
              <a:t>kapangyarihan</a:t>
            </a:r>
            <a:r>
              <a:rPr lang="en-NZ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56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619135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Upang</a:t>
            </a:r>
            <a:r>
              <a:rPr lang="en-NZ" dirty="0"/>
              <a:t> </a:t>
            </a:r>
            <a:r>
              <a:rPr lang="en-NZ" dirty="0" err="1"/>
              <a:t>hukuman</a:t>
            </a:r>
            <a:r>
              <a:rPr lang="en-NZ" dirty="0"/>
              <a:t> </a:t>
            </a:r>
            <a:r>
              <a:rPr lang="en-NZ" dirty="0" err="1"/>
              <a:t>ang</a:t>
            </a:r>
            <a:r>
              <a:rPr lang="en-NZ" dirty="0"/>
              <a:t> </a:t>
            </a:r>
            <a:r>
              <a:rPr lang="en-NZ" dirty="0" err="1"/>
              <a:t>mga</a:t>
            </a:r>
            <a:r>
              <a:rPr lang="en-NZ" dirty="0"/>
              <a:t> </a:t>
            </a:r>
            <a:r>
              <a:rPr lang="en-NZ" dirty="0" err="1"/>
              <a:t>buhay</a:t>
            </a:r>
            <a:r>
              <a:rPr lang="en-NZ" dirty="0"/>
              <a:t> at </a:t>
            </a:r>
            <a:r>
              <a:rPr lang="en-NZ" dirty="0" err="1"/>
              <a:t>mga</a:t>
            </a:r>
            <a:r>
              <a:rPr lang="en-NZ" dirty="0"/>
              <a:t> </a:t>
            </a:r>
            <a:r>
              <a:rPr lang="en-NZ" dirty="0" err="1"/>
              <a:t>patay</a:t>
            </a:r>
            <a:r>
              <a:rPr lang="en-NZ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57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6202843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Sumasamapalataya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Espiritu Santo, </a:t>
            </a:r>
          </a:p>
          <a:p>
            <a:r>
              <a:rPr lang="en-NZ" dirty="0" err="1"/>
              <a:t>Panginoon</a:t>
            </a:r>
            <a:r>
              <a:rPr lang="en-NZ" dirty="0"/>
              <a:t> at </a:t>
            </a:r>
            <a:r>
              <a:rPr lang="en-NZ" dirty="0" err="1"/>
              <a:t>nagbibigay-buhay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58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4960948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Na </a:t>
            </a:r>
            <a:r>
              <a:rPr lang="en-NZ" dirty="0" err="1"/>
              <a:t>nangagaling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Ama</a:t>
            </a:r>
            <a:r>
              <a:rPr lang="en-NZ" dirty="0"/>
              <a:t> at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Anak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59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84551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Penitential Rite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 anchor="ctr"/>
          <a:lstStyle/>
          <a:p>
            <a:r>
              <a:rPr lang="en-NZ" dirty="0" err="1"/>
              <a:t>Kristo</a:t>
            </a:r>
            <a:r>
              <a:rPr lang="en-NZ" dirty="0"/>
              <a:t> </a:t>
            </a:r>
            <a:r>
              <a:rPr lang="en-NZ" dirty="0" err="1"/>
              <a:t>maawa</a:t>
            </a:r>
            <a:r>
              <a:rPr lang="en-NZ" dirty="0"/>
              <a:t> Ka</a:t>
            </a:r>
          </a:p>
          <a:p>
            <a:r>
              <a:rPr lang="en-NZ" dirty="0" err="1"/>
              <a:t>Kristo</a:t>
            </a:r>
            <a:r>
              <a:rPr lang="en-NZ" dirty="0"/>
              <a:t> </a:t>
            </a:r>
            <a:r>
              <a:rPr lang="en-NZ" dirty="0" err="1"/>
              <a:t>maawa</a:t>
            </a:r>
            <a:r>
              <a:rPr lang="en-NZ" dirty="0"/>
              <a:t> Ka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amin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6603673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Sinasamba</a:t>
            </a:r>
            <a:r>
              <a:rPr lang="en-NZ" dirty="0"/>
              <a:t> </a:t>
            </a:r>
            <a:r>
              <a:rPr lang="en-NZ" dirty="0" err="1"/>
              <a:t>Siya</a:t>
            </a:r>
            <a:r>
              <a:rPr lang="en-NZ" dirty="0"/>
              <a:t> at </a:t>
            </a:r>
            <a:r>
              <a:rPr lang="en-NZ" dirty="0" err="1"/>
              <a:t>pinararangalan</a:t>
            </a:r>
            <a:r>
              <a:rPr lang="en-NZ" dirty="0"/>
              <a:t> </a:t>
            </a:r>
            <a:r>
              <a:rPr lang="en-NZ" dirty="0" err="1"/>
              <a:t>kaisa</a:t>
            </a:r>
            <a:r>
              <a:rPr lang="en-NZ" dirty="0"/>
              <a:t> ng </a:t>
            </a:r>
            <a:r>
              <a:rPr lang="en-NZ" dirty="0" err="1"/>
              <a:t>Ama</a:t>
            </a:r>
            <a:r>
              <a:rPr lang="en-NZ" dirty="0"/>
              <a:t> at ng </a:t>
            </a:r>
            <a:r>
              <a:rPr lang="en-NZ" dirty="0" err="1"/>
              <a:t>Anak</a:t>
            </a:r>
            <a:r>
              <a:rPr lang="en-NZ" dirty="0"/>
              <a:t>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60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2232104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Nagsalita</a:t>
            </a:r>
            <a:r>
              <a:rPr lang="en-NZ" dirty="0"/>
              <a:t> </a:t>
            </a:r>
            <a:r>
              <a:rPr lang="en-NZ" dirty="0" err="1"/>
              <a:t>Siya</a:t>
            </a:r>
            <a:r>
              <a:rPr lang="en-NZ" dirty="0"/>
              <a:t> </a:t>
            </a:r>
            <a:r>
              <a:rPr lang="en-NZ" dirty="0" err="1"/>
              <a:t>sapamamagitan</a:t>
            </a:r>
            <a:r>
              <a:rPr lang="en-NZ" dirty="0"/>
              <a:t> ng </a:t>
            </a:r>
            <a:r>
              <a:rPr lang="en-NZ" dirty="0" err="1"/>
              <a:t>mga</a:t>
            </a:r>
            <a:r>
              <a:rPr lang="en-NZ" dirty="0"/>
              <a:t> </a:t>
            </a:r>
            <a:r>
              <a:rPr lang="en-NZ" dirty="0" err="1"/>
              <a:t>Propeta</a:t>
            </a:r>
            <a:r>
              <a:rPr lang="en-NZ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61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2845012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iisang</a:t>
            </a:r>
            <a:r>
              <a:rPr lang="en-NZ" dirty="0"/>
              <a:t> banal </a:t>
            </a:r>
            <a:r>
              <a:rPr lang="en-NZ" dirty="0" err="1"/>
              <a:t>Simbahang</a:t>
            </a:r>
            <a:r>
              <a:rPr lang="en-NZ" dirty="0"/>
              <a:t> </a:t>
            </a:r>
            <a:r>
              <a:rPr lang="en-NZ" dirty="0" err="1"/>
              <a:t>Katolika</a:t>
            </a:r>
            <a:r>
              <a:rPr lang="en-NZ" dirty="0"/>
              <a:t> at </a:t>
            </a:r>
            <a:r>
              <a:rPr lang="en-NZ" dirty="0" err="1"/>
              <a:t>Apostolika</a:t>
            </a:r>
            <a:r>
              <a:rPr lang="en-NZ" dirty="0"/>
              <a:t>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62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4538297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Gayundin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isang</a:t>
            </a:r>
            <a:r>
              <a:rPr lang="en-NZ" dirty="0"/>
              <a:t> </a:t>
            </a:r>
            <a:r>
              <a:rPr lang="en-NZ" dirty="0" err="1"/>
              <a:t>banyag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ikapagpapatawad</a:t>
            </a:r>
            <a:r>
              <a:rPr lang="en-NZ" dirty="0"/>
              <a:t> ng </a:t>
            </a:r>
            <a:r>
              <a:rPr lang="en-NZ" dirty="0" err="1"/>
              <a:t>mga</a:t>
            </a:r>
            <a:r>
              <a:rPr lang="en-NZ" dirty="0"/>
              <a:t> </a:t>
            </a:r>
            <a:r>
              <a:rPr lang="en-NZ" dirty="0" err="1"/>
              <a:t>kasalanan</a:t>
            </a:r>
            <a:r>
              <a:rPr lang="en-NZ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63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0554657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At </a:t>
            </a:r>
            <a:r>
              <a:rPr lang="en-NZ" dirty="0" err="1"/>
              <a:t>hinihintay</a:t>
            </a:r>
            <a:r>
              <a:rPr lang="en-NZ" dirty="0"/>
              <a:t> </a:t>
            </a:r>
            <a:r>
              <a:rPr lang="en-NZ" dirty="0" err="1"/>
              <a:t>ko</a:t>
            </a:r>
            <a:r>
              <a:rPr lang="en-NZ" dirty="0"/>
              <a:t> </a:t>
            </a:r>
            <a:r>
              <a:rPr lang="en-NZ" dirty="0" err="1"/>
              <a:t>ang</a:t>
            </a:r>
            <a:r>
              <a:rPr lang="en-NZ" dirty="0"/>
              <a:t> </a:t>
            </a:r>
            <a:r>
              <a:rPr lang="en-NZ" dirty="0" err="1"/>
              <a:t>muling</a:t>
            </a:r>
            <a:r>
              <a:rPr lang="en-NZ" dirty="0"/>
              <a:t> </a:t>
            </a:r>
            <a:r>
              <a:rPr lang="en-NZ" dirty="0" err="1"/>
              <a:t>pagkabuhay</a:t>
            </a:r>
            <a:r>
              <a:rPr lang="en-NZ" dirty="0"/>
              <a:t> ng </a:t>
            </a:r>
            <a:r>
              <a:rPr lang="en-NZ" dirty="0" err="1"/>
              <a:t>nangamatay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64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0932604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at ang </a:t>
            </a:r>
            <a:r>
              <a:rPr lang="en-NZ" dirty="0" err="1"/>
              <a:t>buhay</a:t>
            </a:r>
            <a:r>
              <a:rPr lang="en-NZ" dirty="0"/>
              <a:t> </a:t>
            </a:r>
            <a:r>
              <a:rPr lang="en-NZ" dirty="0" err="1"/>
              <a:t>na</a:t>
            </a:r>
            <a:r>
              <a:rPr lang="en-NZ" dirty="0"/>
              <a:t> </a:t>
            </a:r>
            <a:r>
              <a:rPr lang="en-NZ" dirty="0" err="1"/>
              <a:t>walang</a:t>
            </a:r>
            <a:r>
              <a:rPr lang="en-NZ" dirty="0"/>
              <a:t> </a:t>
            </a:r>
            <a:r>
              <a:rPr lang="en-NZ" dirty="0" err="1"/>
              <a:t>hanggang</a:t>
            </a:r>
            <a:endParaRPr lang="en-NZ" dirty="0"/>
          </a:p>
          <a:p>
            <a:endParaRPr lang="en-NZ" dirty="0"/>
          </a:p>
          <a:p>
            <a:r>
              <a:rPr lang="en-NZ" dirty="0"/>
              <a:t>AMEN!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65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9661426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66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3058315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Panalangin</a:t>
            </a:r>
            <a:r>
              <a:rPr lang="en-NZ" dirty="0"/>
              <a:t> ng Bayan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67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8931273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68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9378294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 err="1"/>
              <a:t>Kredo</a:t>
            </a:r>
            <a:br>
              <a:rPr lang="en-NZ" dirty="0"/>
            </a:br>
            <a:r>
              <a:rPr lang="en-NZ" dirty="0"/>
              <a:t>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r>
              <a:rPr lang="en-NZ" sz="4000" dirty="0" err="1"/>
              <a:t>Tumayo</a:t>
            </a:r>
            <a:r>
              <a:rPr lang="en-NZ" sz="4000" dirty="0"/>
              <a:t> </a:t>
            </a:r>
            <a:r>
              <a:rPr lang="en-NZ" sz="4000" dirty="0" err="1"/>
              <a:t>po</a:t>
            </a:r>
            <a:r>
              <a:rPr lang="en-NZ" sz="4000" dirty="0"/>
              <a:t> </a:t>
            </a:r>
            <a:r>
              <a:rPr lang="en-NZ" sz="4000" dirty="0" err="1"/>
              <a:t>ang</a:t>
            </a:r>
            <a:r>
              <a:rPr lang="en-NZ" sz="4000" dirty="0"/>
              <a:t> </a:t>
            </a:r>
            <a:r>
              <a:rPr lang="en-NZ" sz="4000" dirty="0" err="1"/>
              <a:t>lahat</a:t>
            </a:r>
            <a:r>
              <a:rPr lang="en-NZ" sz="4000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69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37078607"/>
      </p:ext>
    </p:extLst>
  </p:cSld>
  <p:clrMapOvr>
    <a:masterClrMapping/>
  </p:clrMapOvr>
  <p:transition spd="slow" advTm="3000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Penitential Rite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 anchor="ctr"/>
          <a:lstStyle/>
          <a:p>
            <a:r>
              <a:rPr lang="en-NZ" dirty="0" err="1"/>
              <a:t>Panginoon</a:t>
            </a:r>
            <a:r>
              <a:rPr lang="en-NZ" dirty="0"/>
              <a:t> </a:t>
            </a:r>
            <a:r>
              <a:rPr lang="en-NZ" dirty="0" err="1"/>
              <a:t>maawa</a:t>
            </a:r>
            <a:r>
              <a:rPr lang="en-NZ" dirty="0"/>
              <a:t> Ka</a:t>
            </a:r>
          </a:p>
          <a:p>
            <a:r>
              <a:rPr lang="en-NZ" dirty="0" err="1"/>
              <a:t>Panginoon</a:t>
            </a:r>
            <a:r>
              <a:rPr lang="en-NZ" dirty="0"/>
              <a:t> </a:t>
            </a:r>
            <a:r>
              <a:rPr lang="en-NZ" dirty="0" err="1"/>
              <a:t>maawa</a:t>
            </a:r>
            <a:r>
              <a:rPr lang="en-NZ" dirty="0"/>
              <a:t> Ka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0588315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Amang</a:t>
            </a:r>
            <a:r>
              <a:rPr lang="en-NZ" dirty="0"/>
              <a:t> </a:t>
            </a:r>
            <a:r>
              <a:rPr lang="en-NZ" dirty="0" err="1"/>
              <a:t>makapangyarihan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lahat</a:t>
            </a:r>
            <a:r>
              <a:rPr lang="en-NZ" dirty="0"/>
              <a:t>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70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1734840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na</a:t>
            </a:r>
            <a:r>
              <a:rPr lang="en-NZ" dirty="0"/>
              <a:t> may </a:t>
            </a:r>
            <a:r>
              <a:rPr lang="en-NZ" dirty="0" err="1"/>
              <a:t>gawa</a:t>
            </a:r>
            <a:r>
              <a:rPr lang="en-NZ" dirty="0"/>
              <a:t> ng </a:t>
            </a:r>
            <a:r>
              <a:rPr lang="en-NZ" dirty="0" err="1"/>
              <a:t>langit</a:t>
            </a:r>
            <a:r>
              <a:rPr lang="en-NZ" dirty="0"/>
              <a:t> at </a:t>
            </a:r>
            <a:r>
              <a:rPr lang="en-NZ" dirty="0" err="1"/>
              <a:t>lupa</a:t>
            </a:r>
            <a:r>
              <a:rPr lang="en-NZ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71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263188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naman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 kay </a:t>
            </a:r>
            <a:r>
              <a:rPr lang="en-NZ" dirty="0" err="1"/>
              <a:t>Hesukristo</a:t>
            </a:r>
            <a:r>
              <a:rPr lang="en-NZ" dirty="0"/>
              <a:t>, </a:t>
            </a:r>
            <a:r>
              <a:rPr lang="en-NZ" dirty="0" err="1"/>
              <a:t>iisang</a:t>
            </a:r>
            <a:r>
              <a:rPr lang="en-NZ" dirty="0"/>
              <a:t> </a:t>
            </a:r>
            <a:r>
              <a:rPr lang="en-NZ" dirty="0" err="1"/>
              <a:t>Anak</a:t>
            </a:r>
            <a:r>
              <a:rPr lang="en-NZ" dirty="0"/>
              <a:t> ng </a:t>
            </a:r>
            <a:r>
              <a:rPr lang="en-NZ" dirty="0" err="1"/>
              <a:t>Diyos</a:t>
            </a:r>
            <a:r>
              <a:rPr lang="en-NZ" dirty="0"/>
              <a:t>, </a:t>
            </a:r>
            <a:r>
              <a:rPr lang="en-NZ" dirty="0" err="1"/>
              <a:t>Panginoon</a:t>
            </a:r>
            <a:r>
              <a:rPr lang="en-NZ" dirty="0"/>
              <a:t> </a:t>
            </a:r>
            <a:r>
              <a:rPr lang="en-NZ" dirty="0" err="1"/>
              <a:t>nating</a:t>
            </a:r>
            <a:r>
              <a:rPr lang="en-NZ" dirty="0"/>
              <a:t> </a:t>
            </a:r>
            <a:r>
              <a:rPr lang="en-NZ" dirty="0" err="1"/>
              <a:t>lahat</a:t>
            </a:r>
            <a:r>
              <a:rPr lang="en-NZ" dirty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72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135593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Nagkatawang</a:t>
            </a:r>
            <a:r>
              <a:rPr lang="en-NZ" dirty="0"/>
              <a:t> </a:t>
            </a:r>
            <a:r>
              <a:rPr lang="en-NZ" dirty="0" err="1"/>
              <a:t>tao</a:t>
            </a:r>
            <a:r>
              <a:rPr lang="en-NZ" dirty="0"/>
              <a:t> </a:t>
            </a:r>
            <a:r>
              <a:rPr lang="en-NZ" dirty="0" err="1"/>
              <a:t>Siya</a:t>
            </a:r>
            <a:r>
              <a:rPr lang="en-NZ" dirty="0"/>
              <a:t> </a:t>
            </a:r>
            <a:r>
              <a:rPr lang="en-NZ" dirty="0" err="1"/>
              <a:t>lalang</a:t>
            </a:r>
            <a:r>
              <a:rPr lang="en-NZ" dirty="0"/>
              <a:t> ng Espiritu Santo,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73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9187688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ipinanganak</a:t>
            </a:r>
            <a:r>
              <a:rPr lang="en-NZ" dirty="0"/>
              <a:t> </a:t>
            </a:r>
            <a:r>
              <a:rPr lang="en-NZ" dirty="0" err="1"/>
              <a:t>ni</a:t>
            </a:r>
            <a:r>
              <a:rPr lang="en-NZ" dirty="0"/>
              <a:t> Santa </a:t>
            </a:r>
            <a:r>
              <a:rPr lang="en-NZ" dirty="0" err="1"/>
              <a:t>Mariang</a:t>
            </a:r>
            <a:r>
              <a:rPr lang="en-NZ" dirty="0"/>
              <a:t> </a:t>
            </a:r>
            <a:r>
              <a:rPr lang="en-NZ" dirty="0" err="1"/>
              <a:t>Birhen</a:t>
            </a:r>
            <a:r>
              <a:rPr lang="en-NZ" dirty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74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4290707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err="1"/>
              <a:t>Pinagpakasakit</a:t>
            </a:r>
            <a:r>
              <a:rPr lang="en-NZ" dirty="0"/>
              <a:t> </a:t>
            </a:r>
            <a:r>
              <a:rPr lang="en-NZ" dirty="0" err="1"/>
              <a:t>ni</a:t>
            </a:r>
            <a:r>
              <a:rPr lang="en-NZ" dirty="0"/>
              <a:t> </a:t>
            </a:r>
            <a:r>
              <a:rPr lang="en-NZ" dirty="0" err="1"/>
              <a:t>Poncio</a:t>
            </a:r>
            <a:r>
              <a:rPr lang="en-NZ" dirty="0"/>
              <a:t> Pilato,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75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4252698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err="1"/>
              <a:t>ipinako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krus</a:t>
            </a:r>
            <a:r>
              <a:rPr lang="en-NZ" dirty="0"/>
              <a:t>, </a:t>
            </a:r>
          </a:p>
          <a:p>
            <a:r>
              <a:rPr lang="en-NZ" dirty="0" err="1"/>
              <a:t>namatay</a:t>
            </a:r>
            <a:r>
              <a:rPr lang="en-NZ" dirty="0"/>
              <a:t>, </a:t>
            </a:r>
          </a:p>
          <a:p>
            <a:r>
              <a:rPr lang="en-NZ" dirty="0" err="1"/>
              <a:t>inilibing</a:t>
            </a:r>
            <a:r>
              <a:rPr lang="en-NZ" dirty="0"/>
              <a:t>. 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76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5345153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Nanaog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kinaroroonan</a:t>
            </a:r>
            <a:r>
              <a:rPr lang="en-NZ" dirty="0"/>
              <a:t> ng </a:t>
            </a:r>
            <a:r>
              <a:rPr lang="en-NZ" dirty="0" err="1"/>
              <a:t>mga</a:t>
            </a:r>
            <a:r>
              <a:rPr lang="en-NZ" dirty="0"/>
              <a:t> </a:t>
            </a:r>
            <a:r>
              <a:rPr lang="en-NZ" dirty="0" err="1"/>
              <a:t>yumao</a:t>
            </a:r>
            <a:r>
              <a:rPr lang="en-NZ" dirty="0"/>
              <a:t>. </a:t>
            </a:r>
          </a:p>
          <a:p>
            <a:r>
              <a:rPr lang="en-NZ" dirty="0"/>
              <a:t>Nang may </a:t>
            </a:r>
            <a:r>
              <a:rPr lang="en-NZ" dirty="0" err="1"/>
              <a:t>ikatlong</a:t>
            </a:r>
            <a:r>
              <a:rPr lang="en-NZ" dirty="0"/>
              <a:t> </a:t>
            </a:r>
            <a:r>
              <a:rPr lang="en-NZ" dirty="0" err="1"/>
              <a:t>araw</a:t>
            </a:r>
            <a:r>
              <a:rPr lang="en-NZ" dirty="0"/>
              <a:t> </a:t>
            </a:r>
            <a:r>
              <a:rPr lang="en-NZ" dirty="0" err="1"/>
              <a:t>nabuhay</a:t>
            </a:r>
            <a:r>
              <a:rPr lang="en-NZ" dirty="0"/>
              <a:t> na mag-</a:t>
            </a:r>
            <a:r>
              <a:rPr lang="en-NZ" dirty="0" err="1"/>
              <a:t>uli</a:t>
            </a:r>
            <a:r>
              <a:rPr lang="en-NZ" dirty="0"/>
              <a:t>. 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77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8996987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err="1"/>
              <a:t>Umakyat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langit</a:t>
            </a:r>
            <a:r>
              <a:rPr lang="en-NZ" dirty="0"/>
              <a:t>, </a:t>
            </a:r>
            <a:r>
              <a:rPr lang="en-NZ" dirty="0" err="1"/>
              <a:t>naluluklok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kanan</a:t>
            </a:r>
            <a:r>
              <a:rPr lang="en-NZ" dirty="0"/>
              <a:t> ng </a:t>
            </a:r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Amang</a:t>
            </a:r>
            <a:r>
              <a:rPr lang="en-NZ" dirty="0"/>
              <a:t> </a:t>
            </a:r>
            <a:r>
              <a:rPr lang="en-NZ" dirty="0" err="1"/>
              <a:t>Makapangyarihan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lahat</a:t>
            </a:r>
            <a:r>
              <a:rPr lang="en-NZ" dirty="0"/>
              <a:t>. 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78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4284699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Doon </a:t>
            </a:r>
            <a:r>
              <a:rPr lang="en-NZ" dirty="0" err="1"/>
              <a:t>magmumulang</a:t>
            </a:r>
            <a:r>
              <a:rPr lang="en-NZ" dirty="0"/>
              <a:t> </a:t>
            </a:r>
            <a:r>
              <a:rPr lang="en-NZ" dirty="0" err="1"/>
              <a:t>paririto't</a:t>
            </a:r>
            <a:r>
              <a:rPr lang="en-NZ" dirty="0"/>
              <a:t> </a:t>
            </a:r>
            <a:r>
              <a:rPr lang="en-NZ" dirty="0" err="1"/>
              <a:t>maghuhukom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nangabubuhay</a:t>
            </a:r>
            <a:r>
              <a:rPr lang="en-NZ" dirty="0"/>
              <a:t> at </a:t>
            </a:r>
            <a:r>
              <a:rPr lang="en-NZ" dirty="0" err="1"/>
              <a:t>nangamamatay</a:t>
            </a:r>
            <a:r>
              <a:rPr lang="en-NZ" dirty="0"/>
              <a:t> na </a:t>
            </a:r>
            <a:r>
              <a:rPr lang="en-NZ" dirty="0" err="1"/>
              <a:t>tao</a:t>
            </a:r>
            <a:r>
              <a:rPr lang="en-NZ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79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23121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746407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naman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 Espiritu Santo,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80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8665788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 Banal na Simbahang Katolika, </a:t>
            </a:r>
          </a:p>
          <a:p>
            <a:r>
              <a:rPr lang="sv-SE" dirty="0"/>
              <a:t>sa kasamahan ng mga banal;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81</a:t>
            </a:fld>
            <a:endParaRPr lang="en-N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0774416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Sa </a:t>
            </a:r>
            <a:r>
              <a:rPr lang="en-NZ" dirty="0" err="1"/>
              <a:t>kapatawaran</a:t>
            </a:r>
            <a:r>
              <a:rPr lang="en-NZ" dirty="0"/>
              <a:t> ng </a:t>
            </a:r>
            <a:r>
              <a:rPr lang="en-NZ" dirty="0" err="1"/>
              <a:t>mga</a:t>
            </a:r>
            <a:r>
              <a:rPr lang="en-NZ" dirty="0"/>
              <a:t> </a:t>
            </a:r>
            <a:r>
              <a:rPr lang="en-NZ" dirty="0" err="1"/>
              <a:t>kasalanan</a:t>
            </a:r>
            <a:r>
              <a:rPr lang="en-NZ" dirty="0"/>
              <a:t>, </a:t>
            </a:r>
          </a:p>
          <a:p>
            <a:r>
              <a:rPr lang="en-NZ" dirty="0"/>
              <a:t>Sa </a:t>
            </a:r>
            <a:r>
              <a:rPr lang="en-NZ" dirty="0" err="1"/>
              <a:t>pagkabuhay</a:t>
            </a:r>
            <a:r>
              <a:rPr lang="en-NZ" dirty="0"/>
              <a:t> na mag-</a:t>
            </a:r>
            <a:r>
              <a:rPr lang="en-NZ" dirty="0" err="1"/>
              <a:t>uli</a:t>
            </a:r>
            <a:r>
              <a:rPr lang="en-NZ" dirty="0"/>
              <a:t> ng </a:t>
            </a:r>
            <a:r>
              <a:rPr lang="en-NZ" dirty="0" err="1"/>
              <a:t>nangamatay</a:t>
            </a:r>
            <a:r>
              <a:rPr lang="en-NZ" dirty="0"/>
              <a:t> na </a:t>
            </a:r>
            <a:r>
              <a:rPr lang="en-NZ" dirty="0" err="1"/>
              <a:t>tao</a:t>
            </a:r>
            <a:r>
              <a:rPr lang="en-NZ" dirty="0"/>
              <a:t>,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82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3756753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Kredo</a:t>
            </a:r>
            <a:r>
              <a:rPr lang="en-NZ" dirty="0"/>
              <a:t> (</a:t>
            </a:r>
            <a:r>
              <a:rPr lang="en-NZ" dirty="0" err="1"/>
              <a:t>Sumasampalataya</a:t>
            </a:r>
            <a:r>
              <a:rPr lang="en-NZ" dirty="0"/>
              <a:t> </a:t>
            </a:r>
            <a:r>
              <a:rPr lang="en-NZ" dirty="0" err="1"/>
              <a:t>Ako</a:t>
            </a:r>
            <a:r>
              <a:rPr lang="en-N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At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buhay</a:t>
            </a:r>
            <a:r>
              <a:rPr lang="en-NZ" dirty="0"/>
              <a:t> na </a:t>
            </a:r>
            <a:r>
              <a:rPr lang="en-NZ" dirty="0" err="1"/>
              <a:t>walang</a:t>
            </a:r>
            <a:r>
              <a:rPr lang="en-NZ" dirty="0"/>
              <a:t> </a:t>
            </a:r>
            <a:r>
              <a:rPr lang="en-NZ" dirty="0" err="1"/>
              <a:t>hanggang</a:t>
            </a:r>
            <a:r>
              <a:rPr lang="en-NZ" dirty="0"/>
              <a:t>.  </a:t>
            </a:r>
          </a:p>
          <a:p>
            <a:r>
              <a:rPr lang="en-NZ" dirty="0"/>
              <a:t>Amen.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83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1234186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84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6306279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Panalangin</a:t>
            </a:r>
            <a:r>
              <a:rPr lang="en-NZ" dirty="0"/>
              <a:t> ng Bayan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85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1915568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A close up of a sign&#10;&#10;Description automatically generated">
            <a:extLst>
              <a:ext uri="{FF2B5EF4-FFF2-40B4-BE49-F238E27FC236}">
                <a16:creationId xmlns:a16="http://schemas.microsoft.com/office/drawing/2014/main" id="{A8347F41-783C-4EC2-8A15-C6FEF75371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774" y="696402"/>
            <a:ext cx="4684452" cy="5465195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6E377F-C1AD-4C7B-964A-366C25166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86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011569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87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3647972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Put offertory Song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 anchor="ctr"/>
          <a:lstStyle/>
          <a:p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88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5299266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89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96645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Gloria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,</a:t>
            </a:r>
          </a:p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, </a:t>
            </a:r>
          </a:p>
          <a:p>
            <a:r>
              <a:rPr lang="en-NZ" dirty="0" err="1"/>
              <a:t>Papuri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Kaitaasan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7835384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Pahahain</a:t>
            </a:r>
            <a:r>
              <a:rPr lang="en-NZ" dirty="0"/>
              <a:t> ng Alay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Tanggapin</a:t>
            </a:r>
            <a:r>
              <a:rPr lang="en-NZ" dirty="0"/>
              <a:t> </a:t>
            </a:r>
            <a:r>
              <a:rPr lang="en-NZ" dirty="0" err="1"/>
              <a:t>nawa</a:t>
            </a:r>
            <a:r>
              <a:rPr lang="en-NZ" dirty="0"/>
              <a:t> ng </a:t>
            </a:r>
            <a:r>
              <a:rPr lang="en-NZ" dirty="0" err="1"/>
              <a:t>Panginoon</a:t>
            </a:r>
            <a:r>
              <a:rPr lang="en-NZ" dirty="0"/>
              <a:t> </a:t>
            </a:r>
            <a:r>
              <a:rPr lang="en-NZ" dirty="0" err="1"/>
              <a:t>itong</a:t>
            </a:r>
            <a:r>
              <a:rPr lang="en-NZ" dirty="0"/>
              <a:t> </a:t>
            </a:r>
            <a:r>
              <a:rPr lang="en-NZ" dirty="0" err="1"/>
              <a:t>paghahain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iyong</a:t>
            </a:r>
            <a:r>
              <a:rPr lang="en-NZ" dirty="0"/>
              <a:t> </a:t>
            </a:r>
            <a:r>
              <a:rPr lang="en-NZ" dirty="0" err="1"/>
              <a:t>mga</a:t>
            </a:r>
            <a:r>
              <a:rPr lang="en-NZ" dirty="0"/>
              <a:t> </a:t>
            </a:r>
            <a:r>
              <a:rPr lang="en-NZ" dirty="0" err="1"/>
              <a:t>kamay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90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2852197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Pahahain</a:t>
            </a:r>
            <a:r>
              <a:rPr lang="en-NZ" dirty="0"/>
              <a:t> ng Alay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Sa </a:t>
            </a:r>
            <a:r>
              <a:rPr lang="en-NZ" dirty="0" err="1"/>
              <a:t>kapurihan</a:t>
            </a:r>
            <a:r>
              <a:rPr lang="en-NZ" dirty="0"/>
              <a:t> </a:t>
            </a:r>
            <a:r>
              <a:rPr lang="en-NZ" dirty="0" err="1"/>
              <a:t>niya</a:t>
            </a:r>
            <a:r>
              <a:rPr lang="en-NZ" dirty="0"/>
              <a:t> at </a:t>
            </a:r>
            <a:r>
              <a:rPr lang="en-NZ" dirty="0" err="1"/>
              <a:t>karangalan</a:t>
            </a:r>
            <a:r>
              <a:rPr lang="en-NZ" dirty="0"/>
              <a:t>, </a:t>
            </a:r>
          </a:p>
          <a:p>
            <a:r>
              <a:rPr lang="en-NZ" dirty="0"/>
              <a:t>Sa </a:t>
            </a:r>
            <a:r>
              <a:rPr lang="en-NZ" dirty="0" err="1"/>
              <a:t>ating</a:t>
            </a:r>
            <a:r>
              <a:rPr lang="en-NZ" dirty="0"/>
              <a:t> </a:t>
            </a:r>
            <a:r>
              <a:rPr lang="en-NZ" dirty="0" err="1"/>
              <a:t>kapakinabangan</a:t>
            </a:r>
            <a:r>
              <a:rPr lang="en-NZ" dirty="0"/>
              <a:t>, </a:t>
            </a:r>
          </a:p>
          <a:p>
            <a:r>
              <a:rPr lang="en-NZ" dirty="0"/>
              <a:t>At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buong</a:t>
            </a:r>
            <a:r>
              <a:rPr lang="en-NZ" dirty="0"/>
              <a:t> </a:t>
            </a:r>
            <a:r>
              <a:rPr lang="en-NZ" dirty="0" err="1"/>
              <a:t>Sambayanang</a:t>
            </a:r>
            <a:r>
              <a:rPr lang="en-NZ" dirty="0"/>
              <a:t> </a:t>
            </a:r>
            <a:r>
              <a:rPr lang="en-NZ" dirty="0" err="1"/>
              <a:t>niyang</a:t>
            </a:r>
            <a:r>
              <a:rPr lang="en-NZ" dirty="0"/>
              <a:t> banal!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91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5780301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92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4739851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Prepasyo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b="1" dirty="0" err="1">
                <a:solidFill>
                  <a:srgbClr val="FF0000"/>
                </a:solidFill>
              </a:rPr>
              <a:t>Pari</a:t>
            </a:r>
            <a:r>
              <a:rPr lang="en-NZ" b="1" dirty="0">
                <a:solidFill>
                  <a:srgbClr val="FF0000"/>
                </a:solidFill>
              </a:rPr>
              <a:t>:</a:t>
            </a:r>
          </a:p>
          <a:p>
            <a:r>
              <a:rPr lang="en-NZ" dirty="0" err="1"/>
              <a:t>Sumainyo</a:t>
            </a:r>
            <a:r>
              <a:rPr lang="en-NZ" dirty="0"/>
              <a:t> </a:t>
            </a:r>
            <a:r>
              <a:rPr lang="en-NZ" dirty="0" err="1"/>
              <a:t>ang</a:t>
            </a:r>
            <a:r>
              <a:rPr lang="en-NZ" dirty="0"/>
              <a:t> </a:t>
            </a:r>
            <a:r>
              <a:rPr lang="en-NZ" dirty="0" err="1"/>
              <a:t>Panginoon</a:t>
            </a:r>
            <a:endParaRPr lang="en-NZ" dirty="0"/>
          </a:p>
          <a:p>
            <a:r>
              <a:rPr lang="en-NZ" b="1" dirty="0">
                <a:solidFill>
                  <a:schemeClr val="accent1">
                    <a:lumMod val="50000"/>
                  </a:schemeClr>
                </a:solidFill>
              </a:rPr>
              <a:t>Bayan:</a:t>
            </a:r>
          </a:p>
          <a:p>
            <a:r>
              <a:rPr lang="en-NZ" dirty="0"/>
              <a:t>At </a:t>
            </a:r>
            <a:r>
              <a:rPr lang="en-NZ" dirty="0" err="1"/>
              <a:t>Sumainyo</a:t>
            </a:r>
            <a:r>
              <a:rPr lang="en-NZ" dirty="0"/>
              <a:t> </a:t>
            </a:r>
            <a:r>
              <a:rPr lang="en-NZ" dirty="0" err="1"/>
              <a:t>rin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93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40072662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Prepasyo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332470" cy="4351338"/>
          </a:xfrm>
        </p:spPr>
        <p:txBody>
          <a:bodyPr>
            <a:normAutofit lnSpcReduction="10000"/>
          </a:bodyPr>
          <a:lstStyle/>
          <a:p>
            <a:r>
              <a:rPr lang="en-NZ" b="1" dirty="0" err="1">
                <a:solidFill>
                  <a:srgbClr val="FF0000"/>
                </a:solidFill>
              </a:rPr>
              <a:t>Pari</a:t>
            </a:r>
            <a:r>
              <a:rPr lang="en-NZ" b="1" dirty="0">
                <a:solidFill>
                  <a:srgbClr val="FF0000"/>
                </a:solidFill>
              </a:rPr>
              <a:t>:</a:t>
            </a:r>
          </a:p>
          <a:p>
            <a:r>
              <a:rPr lang="en-NZ" dirty="0" err="1"/>
              <a:t>Itaas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 </a:t>
            </a:r>
            <a:r>
              <a:rPr lang="en-NZ" dirty="0" err="1"/>
              <a:t>ang</a:t>
            </a:r>
            <a:r>
              <a:rPr lang="en-NZ" dirty="0"/>
              <a:t> </a:t>
            </a:r>
            <a:r>
              <a:rPr lang="en-NZ" dirty="0" err="1"/>
              <a:t>inyong</a:t>
            </a:r>
            <a:r>
              <a:rPr lang="en-NZ" dirty="0"/>
              <a:t> </a:t>
            </a:r>
            <a:r>
              <a:rPr lang="en-NZ" dirty="0" err="1"/>
              <a:t>puso</a:t>
            </a:r>
            <a:r>
              <a:rPr lang="en-NZ" dirty="0"/>
              <a:t> at </a:t>
            </a:r>
            <a:r>
              <a:rPr lang="en-NZ" dirty="0" err="1"/>
              <a:t>diwa</a:t>
            </a:r>
            <a:r>
              <a:rPr lang="en-NZ" dirty="0"/>
              <a:t>!</a:t>
            </a:r>
          </a:p>
          <a:p>
            <a:r>
              <a:rPr lang="en-NZ" b="1" dirty="0">
                <a:solidFill>
                  <a:schemeClr val="accent1">
                    <a:lumMod val="50000"/>
                  </a:schemeClr>
                </a:solidFill>
              </a:rPr>
              <a:t>Bayan:</a:t>
            </a:r>
          </a:p>
          <a:p>
            <a:r>
              <a:rPr lang="en-NZ" dirty="0" err="1"/>
              <a:t>Itinaas</a:t>
            </a:r>
            <a:r>
              <a:rPr lang="en-NZ" dirty="0"/>
              <a:t> na naming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Panginoon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94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6038225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Prepasyo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3" y="1825625"/>
            <a:ext cx="8324157" cy="4351338"/>
          </a:xfrm>
        </p:spPr>
        <p:txBody>
          <a:bodyPr>
            <a:normAutofit lnSpcReduction="10000"/>
          </a:bodyPr>
          <a:lstStyle/>
          <a:p>
            <a:r>
              <a:rPr lang="en-NZ" b="1" dirty="0" err="1">
                <a:solidFill>
                  <a:srgbClr val="FF0000"/>
                </a:solidFill>
              </a:rPr>
              <a:t>Pari</a:t>
            </a:r>
            <a:r>
              <a:rPr lang="en-NZ" b="1" dirty="0">
                <a:solidFill>
                  <a:srgbClr val="FF0000"/>
                </a:solidFill>
              </a:rPr>
              <a:t>:</a:t>
            </a:r>
          </a:p>
          <a:p>
            <a:r>
              <a:rPr lang="en-NZ" dirty="0" err="1"/>
              <a:t>Pasalamatan</a:t>
            </a:r>
            <a:r>
              <a:rPr lang="en-NZ" dirty="0"/>
              <a:t> </a:t>
            </a:r>
            <a:r>
              <a:rPr lang="en-NZ" dirty="0" err="1"/>
              <a:t>natin</a:t>
            </a:r>
            <a:r>
              <a:rPr lang="en-NZ" dirty="0"/>
              <a:t> </a:t>
            </a:r>
            <a:r>
              <a:rPr lang="en-NZ" dirty="0" err="1"/>
              <a:t>ang</a:t>
            </a:r>
            <a:r>
              <a:rPr lang="en-NZ" dirty="0"/>
              <a:t> </a:t>
            </a:r>
            <a:r>
              <a:rPr lang="en-NZ" dirty="0" err="1"/>
              <a:t>Panginoon</a:t>
            </a:r>
            <a:r>
              <a:rPr lang="en-NZ" dirty="0"/>
              <a:t> </a:t>
            </a:r>
            <a:r>
              <a:rPr lang="en-NZ" dirty="0" err="1"/>
              <a:t>ating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!</a:t>
            </a:r>
          </a:p>
          <a:p>
            <a:r>
              <a:rPr lang="en-NZ" b="1" dirty="0">
                <a:solidFill>
                  <a:schemeClr val="accent1">
                    <a:lumMod val="50000"/>
                  </a:schemeClr>
                </a:solidFill>
              </a:rPr>
              <a:t>Bayan:</a:t>
            </a:r>
          </a:p>
          <a:p>
            <a:r>
              <a:rPr lang="en-NZ" dirty="0" err="1"/>
              <a:t>Marapat</a:t>
            </a:r>
            <a:r>
              <a:rPr lang="en-NZ" dirty="0"/>
              <a:t> na </a:t>
            </a:r>
            <a:r>
              <a:rPr lang="en-NZ" dirty="0" err="1"/>
              <a:t>siya</a:t>
            </a:r>
            <a:r>
              <a:rPr lang="en-NZ" dirty="0"/>
              <a:t> ay </a:t>
            </a:r>
            <a:r>
              <a:rPr lang="en-NZ" dirty="0" err="1"/>
              <a:t>pasalamatan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95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8957956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96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9551468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Santo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NZ" dirty="0"/>
              <a:t>Santo! Santo! Santo! </a:t>
            </a:r>
            <a:r>
              <a:rPr lang="en-NZ" dirty="0" err="1"/>
              <a:t>Panginoon</a:t>
            </a:r>
            <a:r>
              <a:rPr lang="en-NZ" dirty="0"/>
              <a:t> </a:t>
            </a:r>
            <a:r>
              <a:rPr lang="en-NZ" dirty="0" err="1"/>
              <a:t>Diyos</a:t>
            </a:r>
            <a:r>
              <a:rPr lang="en-NZ" dirty="0"/>
              <a:t>!</a:t>
            </a:r>
          </a:p>
          <a:p>
            <a:r>
              <a:rPr lang="en-NZ" dirty="0" err="1"/>
              <a:t>Napupuno</a:t>
            </a:r>
            <a:r>
              <a:rPr lang="en-NZ" dirty="0"/>
              <a:t> ang </a:t>
            </a:r>
            <a:r>
              <a:rPr lang="en-NZ" dirty="0" err="1"/>
              <a:t>langit</a:t>
            </a:r>
            <a:r>
              <a:rPr lang="en-NZ" dirty="0"/>
              <a:t> at </a:t>
            </a:r>
            <a:r>
              <a:rPr lang="en-NZ" dirty="0" err="1"/>
              <a:t>lupa</a:t>
            </a:r>
            <a:r>
              <a:rPr lang="en-NZ" dirty="0"/>
              <a:t> ng </a:t>
            </a:r>
            <a:r>
              <a:rPr lang="en-NZ" dirty="0" err="1"/>
              <a:t>kadakilaan</a:t>
            </a:r>
            <a:r>
              <a:rPr lang="en-NZ" dirty="0"/>
              <a:t> Mo!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97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9948705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Santo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NZ" dirty="0" err="1"/>
              <a:t>Hosana</a:t>
            </a:r>
            <a:r>
              <a:rPr lang="en-NZ" dirty="0"/>
              <a:t>! </a:t>
            </a:r>
            <a:r>
              <a:rPr lang="en-NZ" dirty="0" err="1"/>
              <a:t>Hosana</a:t>
            </a:r>
            <a:r>
              <a:rPr lang="en-NZ" dirty="0"/>
              <a:t>!</a:t>
            </a:r>
          </a:p>
          <a:p>
            <a:r>
              <a:rPr lang="en-NZ" dirty="0" err="1"/>
              <a:t>Hosana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Kaitaasan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98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0693380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Santo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NZ" dirty="0" err="1"/>
              <a:t>Pinagpala</a:t>
            </a:r>
            <a:r>
              <a:rPr lang="en-NZ" dirty="0"/>
              <a:t> ang </a:t>
            </a:r>
            <a:r>
              <a:rPr lang="en-NZ" dirty="0" err="1"/>
              <a:t>naparirito</a:t>
            </a:r>
            <a:r>
              <a:rPr lang="en-NZ" dirty="0"/>
              <a:t> </a:t>
            </a:r>
            <a:r>
              <a:rPr lang="en-NZ" dirty="0" err="1"/>
              <a:t>sa</a:t>
            </a:r>
            <a:r>
              <a:rPr lang="en-NZ" dirty="0"/>
              <a:t> </a:t>
            </a:r>
            <a:r>
              <a:rPr lang="en-NZ" dirty="0" err="1"/>
              <a:t>ngalan</a:t>
            </a:r>
            <a:r>
              <a:rPr lang="en-NZ" dirty="0"/>
              <a:t> ng </a:t>
            </a:r>
            <a:r>
              <a:rPr lang="en-NZ" dirty="0" err="1"/>
              <a:t>Paninoon</a:t>
            </a:r>
            <a:r>
              <a:rPr lang="en-NZ" dirty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6838-13FD-4112-9E17-C64F1FE3940B}" type="slidenum">
              <a:rPr lang="en-NZ" smtClean="0"/>
              <a:t>99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33198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3715</TotalTime>
  <Words>1369</Words>
  <Application>Microsoft Office PowerPoint</Application>
  <PresentationFormat>On-screen Show (4:3)</PresentationFormat>
  <Paragraphs>395</Paragraphs>
  <Slides>120</Slides>
  <Notes>0</Notes>
  <HiddenSlides>36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120</vt:i4>
      </vt:variant>
    </vt:vector>
  </HeadingPairs>
  <TitlesOfParts>
    <vt:vector size="123" baseType="lpstr">
      <vt:lpstr>Arial</vt:lpstr>
      <vt:lpstr>Calibri</vt:lpstr>
      <vt:lpstr>Office Theme</vt:lpstr>
      <vt:lpstr>Choir Name</vt:lpstr>
      <vt:lpstr>PowerPoint Presentation</vt:lpstr>
      <vt:lpstr>Put Intro Song here</vt:lpstr>
      <vt:lpstr>PowerPoint Presentation</vt:lpstr>
      <vt:lpstr>Penitential Rite</vt:lpstr>
      <vt:lpstr>Penitential Rite</vt:lpstr>
      <vt:lpstr>Penitential Rite</vt:lpstr>
      <vt:lpstr>PowerPoint Presentation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Gloria</vt:lpstr>
      <vt:lpstr>PowerPoint Presentation</vt:lpstr>
      <vt:lpstr>Responsorial Psalm</vt:lpstr>
      <vt:lpstr>PowerPoint Presentation</vt:lpstr>
      <vt:lpstr>Gospel Acclamation!</vt:lpstr>
      <vt:lpstr>PowerPoint Presentation</vt:lpstr>
      <vt:lpstr>Kredo Sumasampalataya Ako Nicene Creed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PowerPoint Presentation</vt:lpstr>
      <vt:lpstr>Panalangin ng Bayan</vt:lpstr>
      <vt:lpstr>PowerPoint Presentation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Kredo (Sumasampalataya Ako)</vt:lpstr>
      <vt:lpstr>PowerPoint Presentation</vt:lpstr>
      <vt:lpstr>Panalangin ng Bayan</vt:lpstr>
      <vt:lpstr>PowerPoint Presentation</vt:lpstr>
      <vt:lpstr>PowerPoint Presentation</vt:lpstr>
      <vt:lpstr>Put offertory Song here</vt:lpstr>
      <vt:lpstr>PowerPoint Presentation</vt:lpstr>
      <vt:lpstr>Pahahain ng Alay</vt:lpstr>
      <vt:lpstr>Pahahain ng Alay</vt:lpstr>
      <vt:lpstr>PowerPoint Presentation</vt:lpstr>
      <vt:lpstr>Prepasyo</vt:lpstr>
      <vt:lpstr>Prepasyo</vt:lpstr>
      <vt:lpstr>Prepasyo</vt:lpstr>
      <vt:lpstr>PowerPoint Presentation</vt:lpstr>
      <vt:lpstr>Santo</vt:lpstr>
      <vt:lpstr>Santo</vt:lpstr>
      <vt:lpstr>Santo</vt:lpstr>
      <vt:lpstr>Santo</vt:lpstr>
      <vt:lpstr>PowerPoint Presentation</vt:lpstr>
      <vt:lpstr>Santo</vt:lpstr>
      <vt:lpstr>Santo</vt:lpstr>
      <vt:lpstr>Santo</vt:lpstr>
      <vt:lpstr>Santo</vt:lpstr>
      <vt:lpstr>PowerPoint Presentation</vt:lpstr>
      <vt:lpstr>Mystery of Faith</vt:lpstr>
      <vt:lpstr>Mystery of Faith</vt:lpstr>
      <vt:lpstr>Mystery of Faith</vt:lpstr>
      <vt:lpstr>PowerPoint Presentation</vt:lpstr>
      <vt:lpstr>Kordero ng Diyos</vt:lpstr>
      <vt:lpstr>Kordero ng Diyos</vt:lpstr>
      <vt:lpstr>Kordero ng Diyos</vt:lpstr>
      <vt:lpstr>Kordero ng Diyos</vt:lpstr>
      <vt:lpstr>Kordero ng Diyos</vt:lpstr>
      <vt:lpstr>PowerPoint Presentation</vt:lpstr>
      <vt:lpstr>Put communion song here</vt:lpstr>
      <vt:lpstr>PowerPoint Presentation</vt:lpstr>
      <vt:lpstr>Announcements</vt:lpstr>
      <vt:lpstr>Put final song here</vt:lpstr>
    </vt:vector>
  </TitlesOfParts>
  <Company>AUT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Gonzales</dc:creator>
  <cp:lastModifiedBy>Dimple Espenido</cp:lastModifiedBy>
  <cp:revision>294</cp:revision>
  <dcterms:created xsi:type="dcterms:W3CDTF">2017-02-12T01:47:56Z</dcterms:created>
  <dcterms:modified xsi:type="dcterms:W3CDTF">2019-01-04T10:21:50Z</dcterms:modified>
</cp:coreProperties>
</file>